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2" r:id="rId5"/>
    <p:sldId id="359" r:id="rId6"/>
    <p:sldId id="375" r:id="rId7"/>
    <p:sldId id="256" r:id="rId8"/>
    <p:sldId id="365" r:id="rId9"/>
    <p:sldId id="376" r:id="rId10"/>
    <p:sldId id="383" r:id="rId11"/>
    <p:sldId id="259" r:id="rId12"/>
    <p:sldId id="374" r:id="rId13"/>
    <p:sldId id="257" r:id="rId14"/>
    <p:sldId id="382" r:id="rId15"/>
    <p:sldId id="384" r:id="rId16"/>
    <p:sldId id="385" r:id="rId17"/>
    <p:sldId id="2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FF33"/>
    <a:srgbClr val="E3FBFE"/>
    <a:srgbClr val="000000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374" autoAdjust="0"/>
  </p:normalViewPr>
  <p:slideViewPr>
    <p:cSldViewPr snapToObjects="1" showGuides="1">
      <p:cViewPr varScale="1">
        <p:scale>
          <a:sx n="111" d="100"/>
          <a:sy n="111" d="100"/>
        </p:scale>
        <p:origin x="83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71055-7D8D-4F1F-9830-F4F4A49F4EC8}" type="doc">
      <dgm:prSet loTypeId="urn:microsoft.com/office/officeart/2009/layout/CircleArrowProcess" loCatId="cycle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9A493-8A7C-44AD-9FE8-FE5634385A9A}">
      <dgm:prSet phldrT="[Text]" custT="1"/>
      <dgm:spPr/>
      <dgm:t>
        <a:bodyPr/>
        <a:lstStyle/>
        <a:p>
          <a:pPr algn="l"/>
          <a:r>
            <a:rPr lang="en-US" sz="2800" dirty="0">
              <a:solidFill>
                <a:schemeClr val="bg1"/>
              </a:solidFill>
            </a:rPr>
            <a:t>Dataset</a:t>
          </a:r>
        </a:p>
      </dgm:t>
    </dgm:pt>
    <dgm:pt modelId="{6345CCAF-5CE2-47B3-916A-4BCED763A2ED}" type="parTrans" cxnId="{4D16BAC6-D281-489A-8B29-67B974670511}">
      <dgm:prSet/>
      <dgm:spPr/>
      <dgm:t>
        <a:bodyPr/>
        <a:lstStyle/>
        <a:p>
          <a:endParaRPr lang="en-US"/>
        </a:p>
      </dgm:t>
    </dgm:pt>
    <dgm:pt modelId="{F23C61CB-BB12-44A8-9D99-93F4DD95655A}" type="sibTrans" cxnId="{4D16BAC6-D281-489A-8B29-67B974670511}">
      <dgm:prSet/>
      <dgm:spPr/>
      <dgm:t>
        <a:bodyPr/>
        <a:lstStyle/>
        <a:p>
          <a:endParaRPr lang="en-US"/>
        </a:p>
      </dgm:t>
    </dgm:pt>
    <dgm:pt modelId="{B5E7AB6B-9792-4C39-8F61-4090B5E6CD0C}">
      <dgm:prSet phldrT="[Text]" custT="1"/>
      <dgm:spPr/>
      <dgm:t>
        <a:bodyPr/>
        <a:lstStyle/>
        <a:p>
          <a:r>
            <a:rPr lang="en-US" sz="4400" dirty="0">
              <a:solidFill>
                <a:srgbClr val="FF0000"/>
              </a:solidFill>
            </a:rPr>
            <a:t>Code</a:t>
          </a:r>
        </a:p>
      </dgm:t>
    </dgm:pt>
    <dgm:pt modelId="{2CE9EF8D-15C0-47E2-B2FD-BC87886E9422}" type="parTrans" cxnId="{20A5E644-5134-4D60-8F16-D521D341B382}">
      <dgm:prSet/>
      <dgm:spPr/>
      <dgm:t>
        <a:bodyPr/>
        <a:lstStyle/>
        <a:p>
          <a:endParaRPr lang="en-US"/>
        </a:p>
      </dgm:t>
    </dgm:pt>
    <dgm:pt modelId="{5881FDF6-3225-43E8-B9F9-D3FF1494FD65}" type="sibTrans" cxnId="{20A5E644-5134-4D60-8F16-D521D341B382}">
      <dgm:prSet/>
      <dgm:spPr/>
      <dgm:t>
        <a:bodyPr/>
        <a:lstStyle/>
        <a:p>
          <a:endParaRPr lang="en-US"/>
        </a:p>
      </dgm:t>
    </dgm:pt>
    <dgm:pt modelId="{85661D5B-5FC9-4387-BED1-8EF7AD4A653D}">
      <dgm:prSet phldrT="[Text]" custT="1"/>
      <dgm:spPr/>
      <dgm:t>
        <a:bodyPr/>
        <a:lstStyle/>
        <a:p>
          <a:pPr algn="l"/>
          <a:r>
            <a:rPr lang="en-US" sz="4800" dirty="0">
              <a:solidFill>
                <a:srgbClr val="00B0F0"/>
              </a:solidFill>
            </a:rPr>
            <a:t> Plot</a:t>
          </a:r>
        </a:p>
      </dgm:t>
    </dgm:pt>
    <dgm:pt modelId="{D45B926A-4975-45BC-8680-56B0E38CECF2}" type="parTrans" cxnId="{BCB9664F-C6EA-4DD7-B36B-1A7E9B3CA6BB}">
      <dgm:prSet/>
      <dgm:spPr/>
      <dgm:t>
        <a:bodyPr/>
        <a:lstStyle/>
        <a:p>
          <a:endParaRPr lang="en-US"/>
        </a:p>
      </dgm:t>
    </dgm:pt>
    <dgm:pt modelId="{0AF2835D-9948-4096-B988-B8C52955E252}" type="sibTrans" cxnId="{BCB9664F-C6EA-4DD7-B36B-1A7E9B3CA6BB}">
      <dgm:prSet/>
      <dgm:spPr/>
      <dgm:t>
        <a:bodyPr/>
        <a:lstStyle/>
        <a:p>
          <a:endParaRPr lang="en-US"/>
        </a:p>
      </dgm:t>
    </dgm:pt>
    <dgm:pt modelId="{58F64350-B924-4227-8495-A14BC8A85D5C}" type="pres">
      <dgm:prSet presAssocID="{87E71055-7D8D-4F1F-9830-F4F4A49F4EC8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57C0C9E-E788-4364-9AAC-4DFB30C27E4A}" type="pres">
      <dgm:prSet presAssocID="{7359A493-8A7C-44AD-9FE8-FE5634385A9A}" presName="Accent1" presStyleCnt="0"/>
      <dgm:spPr/>
    </dgm:pt>
    <dgm:pt modelId="{DD79E6ED-DBEF-4CDC-9AB0-55BA4AD8EC06}" type="pres">
      <dgm:prSet presAssocID="{7359A493-8A7C-44AD-9FE8-FE5634385A9A}" presName="Accent" presStyleLbl="node1" presStyleIdx="0" presStyleCnt="3"/>
      <dgm:spPr/>
    </dgm:pt>
    <dgm:pt modelId="{5B86C07C-CE5E-4438-933B-7F2980EEE231}" type="pres">
      <dgm:prSet presAssocID="{7359A493-8A7C-44AD-9FE8-FE5634385A9A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D1EE4858-C6DC-474A-BB67-C20DAF523D00}" type="pres">
      <dgm:prSet presAssocID="{B5E7AB6B-9792-4C39-8F61-4090B5E6CD0C}" presName="Accent2" presStyleCnt="0"/>
      <dgm:spPr/>
    </dgm:pt>
    <dgm:pt modelId="{61B1CA9E-DCF7-4E84-9D1A-F714C01D556D}" type="pres">
      <dgm:prSet presAssocID="{B5E7AB6B-9792-4C39-8F61-4090B5E6CD0C}" presName="Accent" presStyleLbl="node1" presStyleIdx="1" presStyleCnt="3" custLinFactNeighborY="140"/>
      <dgm:spPr/>
    </dgm:pt>
    <dgm:pt modelId="{AB69E368-E289-44C1-9F70-6883A094093F}" type="pres">
      <dgm:prSet presAssocID="{B5E7AB6B-9792-4C39-8F61-4090B5E6CD0C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B77AAC40-16E2-4DDC-9435-07F84BD76213}" type="pres">
      <dgm:prSet presAssocID="{85661D5B-5FC9-4387-BED1-8EF7AD4A653D}" presName="Accent3" presStyleCnt="0"/>
      <dgm:spPr/>
    </dgm:pt>
    <dgm:pt modelId="{93464DB8-F64F-455F-97EE-AACC10D4F5B0}" type="pres">
      <dgm:prSet presAssocID="{85661D5B-5FC9-4387-BED1-8EF7AD4A653D}" presName="Accent" presStyleLbl="node1" presStyleIdx="2" presStyleCnt="3"/>
      <dgm:spPr/>
    </dgm:pt>
    <dgm:pt modelId="{EF906CB5-3FEE-401C-BD8E-90E8AA6040C0}" type="pres">
      <dgm:prSet presAssocID="{85661D5B-5FC9-4387-BED1-8EF7AD4A653D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20A5E644-5134-4D60-8F16-D521D341B382}" srcId="{87E71055-7D8D-4F1F-9830-F4F4A49F4EC8}" destId="{B5E7AB6B-9792-4C39-8F61-4090B5E6CD0C}" srcOrd="1" destOrd="0" parTransId="{2CE9EF8D-15C0-47E2-B2FD-BC87886E9422}" sibTransId="{5881FDF6-3225-43E8-B9F9-D3FF1494FD65}"/>
    <dgm:cxn modelId="{F865D547-2532-478A-94FC-63001B2736C3}" type="presOf" srcId="{B5E7AB6B-9792-4C39-8F61-4090B5E6CD0C}" destId="{AB69E368-E289-44C1-9F70-6883A094093F}" srcOrd="0" destOrd="0" presId="urn:microsoft.com/office/officeart/2009/layout/CircleArrowProcess"/>
    <dgm:cxn modelId="{BCB9664F-C6EA-4DD7-B36B-1A7E9B3CA6BB}" srcId="{87E71055-7D8D-4F1F-9830-F4F4A49F4EC8}" destId="{85661D5B-5FC9-4387-BED1-8EF7AD4A653D}" srcOrd="2" destOrd="0" parTransId="{D45B926A-4975-45BC-8680-56B0E38CECF2}" sibTransId="{0AF2835D-9948-4096-B988-B8C52955E252}"/>
    <dgm:cxn modelId="{88226471-883A-43C1-BA5A-3E876A074F66}" type="presOf" srcId="{7359A493-8A7C-44AD-9FE8-FE5634385A9A}" destId="{5B86C07C-CE5E-4438-933B-7F2980EEE231}" srcOrd="0" destOrd="0" presId="urn:microsoft.com/office/officeart/2009/layout/CircleArrowProcess"/>
    <dgm:cxn modelId="{4D16BAC6-D281-489A-8B29-67B974670511}" srcId="{87E71055-7D8D-4F1F-9830-F4F4A49F4EC8}" destId="{7359A493-8A7C-44AD-9FE8-FE5634385A9A}" srcOrd="0" destOrd="0" parTransId="{6345CCAF-5CE2-47B3-916A-4BCED763A2ED}" sibTransId="{F23C61CB-BB12-44A8-9D99-93F4DD95655A}"/>
    <dgm:cxn modelId="{0F9FE7D2-22E3-4716-B9CD-8B9807BD0A44}" type="presOf" srcId="{85661D5B-5FC9-4387-BED1-8EF7AD4A653D}" destId="{EF906CB5-3FEE-401C-BD8E-90E8AA6040C0}" srcOrd="0" destOrd="0" presId="urn:microsoft.com/office/officeart/2009/layout/CircleArrowProcess"/>
    <dgm:cxn modelId="{F60806E4-721A-4313-9FAF-A9B954716F56}" type="presOf" srcId="{87E71055-7D8D-4F1F-9830-F4F4A49F4EC8}" destId="{58F64350-B924-4227-8495-A14BC8A85D5C}" srcOrd="0" destOrd="0" presId="urn:microsoft.com/office/officeart/2009/layout/CircleArrowProcess"/>
    <dgm:cxn modelId="{B0A281D1-DFCC-4C88-B90A-9FDED83B1B1E}" type="presParOf" srcId="{58F64350-B924-4227-8495-A14BC8A85D5C}" destId="{F57C0C9E-E788-4364-9AAC-4DFB30C27E4A}" srcOrd="0" destOrd="0" presId="urn:microsoft.com/office/officeart/2009/layout/CircleArrowProcess"/>
    <dgm:cxn modelId="{BE5C2960-3558-414D-BF1E-B75EF46071DA}" type="presParOf" srcId="{F57C0C9E-E788-4364-9AAC-4DFB30C27E4A}" destId="{DD79E6ED-DBEF-4CDC-9AB0-55BA4AD8EC06}" srcOrd="0" destOrd="0" presId="urn:microsoft.com/office/officeart/2009/layout/CircleArrowProcess"/>
    <dgm:cxn modelId="{08BD0807-6DAB-4B21-AE53-5F1F66ED4E94}" type="presParOf" srcId="{58F64350-B924-4227-8495-A14BC8A85D5C}" destId="{5B86C07C-CE5E-4438-933B-7F2980EEE231}" srcOrd="1" destOrd="0" presId="urn:microsoft.com/office/officeart/2009/layout/CircleArrowProcess"/>
    <dgm:cxn modelId="{85ED4F7C-D3B2-4DCB-B4DD-9FEDA1845BC0}" type="presParOf" srcId="{58F64350-B924-4227-8495-A14BC8A85D5C}" destId="{D1EE4858-C6DC-474A-BB67-C20DAF523D00}" srcOrd="2" destOrd="0" presId="urn:microsoft.com/office/officeart/2009/layout/CircleArrowProcess"/>
    <dgm:cxn modelId="{829D7F34-95CF-4CCD-A102-1587A50BA5A8}" type="presParOf" srcId="{D1EE4858-C6DC-474A-BB67-C20DAF523D00}" destId="{61B1CA9E-DCF7-4E84-9D1A-F714C01D556D}" srcOrd="0" destOrd="0" presId="urn:microsoft.com/office/officeart/2009/layout/CircleArrowProcess"/>
    <dgm:cxn modelId="{4F4E6A37-5C65-4EFC-BAC0-94A75F5E620A}" type="presParOf" srcId="{58F64350-B924-4227-8495-A14BC8A85D5C}" destId="{AB69E368-E289-44C1-9F70-6883A094093F}" srcOrd="3" destOrd="0" presId="urn:microsoft.com/office/officeart/2009/layout/CircleArrowProcess"/>
    <dgm:cxn modelId="{AA2A8085-1433-4893-823D-50F85A05E0D7}" type="presParOf" srcId="{58F64350-B924-4227-8495-A14BC8A85D5C}" destId="{B77AAC40-16E2-4DDC-9435-07F84BD76213}" srcOrd="4" destOrd="0" presId="urn:microsoft.com/office/officeart/2009/layout/CircleArrowProcess"/>
    <dgm:cxn modelId="{B3A2F33E-AA27-469A-8400-4C28E98F4844}" type="presParOf" srcId="{B77AAC40-16E2-4DDC-9435-07F84BD76213}" destId="{93464DB8-F64F-455F-97EE-AACC10D4F5B0}" srcOrd="0" destOrd="0" presId="urn:microsoft.com/office/officeart/2009/layout/CircleArrowProcess"/>
    <dgm:cxn modelId="{603FE599-7C88-4360-A8AF-6DB6DAF6ABEC}" type="presParOf" srcId="{58F64350-B924-4227-8495-A14BC8A85D5C}" destId="{EF906CB5-3FEE-401C-BD8E-90E8AA6040C0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9E6ED-DBEF-4CDC-9AB0-55BA4AD8EC06}">
      <dsp:nvSpPr>
        <dsp:cNvPr id="0" name=""/>
        <dsp:cNvSpPr/>
      </dsp:nvSpPr>
      <dsp:spPr>
        <a:xfrm>
          <a:off x="1949597" y="0"/>
          <a:ext cx="2777840" cy="277826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86C07C-CE5E-4438-933B-7F2980EEE231}">
      <dsp:nvSpPr>
        <dsp:cNvPr id="0" name=""/>
        <dsp:cNvSpPr/>
      </dsp:nvSpPr>
      <dsp:spPr>
        <a:xfrm>
          <a:off x="2563591" y="1003037"/>
          <a:ext cx="1543592" cy="771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  <a:sp3d extrusionH="28000" prstMaterial="matte"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Dataset</a:t>
          </a:r>
        </a:p>
      </dsp:txBody>
      <dsp:txXfrm>
        <a:off x="2563591" y="1003037"/>
        <a:ext cx="1543592" cy="771611"/>
      </dsp:txXfrm>
    </dsp:sp>
    <dsp:sp modelId="{61B1CA9E-DCF7-4E84-9D1A-F714C01D556D}">
      <dsp:nvSpPr>
        <dsp:cNvPr id="0" name=""/>
        <dsp:cNvSpPr/>
      </dsp:nvSpPr>
      <dsp:spPr>
        <a:xfrm>
          <a:off x="1178062" y="1600207"/>
          <a:ext cx="2777840" cy="277826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69E368-E289-44C1-9F70-6883A094093F}">
      <dsp:nvSpPr>
        <dsp:cNvPr id="0" name=""/>
        <dsp:cNvSpPr/>
      </dsp:nvSpPr>
      <dsp:spPr>
        <a:xfrm>
          <a:off x="1795186" y="2608589"/>
          <a:ext cx="1543592" cy="771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  <a:sp3d extrusionH="28000" prstMaterial="matte"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>
              <a:solidFill>
                <a:srgbClr val="FF0000"/>
              </a:solidFill>
            </a:rPr>
            <a:t>Code</a:t>
          </a:r>
        </a:p>
      </dsp:txBody>
      <dsp:txXfrm>
        <a:off x="1795186" y="2608589"/>
        <a:ext cx="1543592" cy="771611"/>
      </dsp:txXfrm>
    </dsp:sp>
    <dsp:sp modelId="{93464DB8-F64F-455F-97EE-AACC10D4F5B0}">
      <dsp:nvSpPr>
        <dsp:cNvPr id="0" name=""/>
        <dsp:cNvSpPr/>
      </dsp:nvSpPr>
      <dsp:spPr>
        <a:xfrm>
          <a:off x="2147306" y="3383663"/>
          <a:ext cx="2386595" cy="238755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906CB5-3FEE-401C-BD8E-90E8AA6040C0}">
      <dsp:nvSpPr>
        <dsp:cNvPr id="0" name=""/>
        <dsp:cNvSpPr/>
      </dsp:nvSpPr>
      <dsp:spPr>
        <a:xfrm>
          <a:off x="2567243" y="4216449"/>
          <a:ext cx="1543592" cy="771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  <a:sp3d extrusionH="28000" prstMaterial="matte"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rgbClr val="00B0F0"/>
              </a:solidFill>
            </a:rPr>
            <a:t> Plot</a:t>
          </a:r>
        </a:p>
      </dsp:txBody>
      <dsp:txXfrm>
        <a:off x="2567243" y="4216449"/>
        <a:ext cx="1543592" cy="771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Google Shape;456;gd431007ba2_0_208:notes">
            <a:extLst>
              <a:ext uri="{FF2B5EF4-FFF2-40B4-BE49-F238E27FC236}">
                <a16:creationId xmlns:a16="http://schemas.microsoft.com/office/drawing/2014/main" id="{44D321A9-D6EF-A13E-19E6-572567214C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5299" name="Google Shape;457;gd431007ba2_0_208:notes">
            <a:extLst>
              <a:ext uri="{FF2B5EF4-FFF2-40B4-BE49-F238E27FC236}">
                <a16:creationId xmlns:a16="http://schemas.microsoft.com/office/drawing/2014/main" id="{390AC190-7E79-8084-EC32-5413D25877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513900E-C082-4DF9-B652-5BA058510038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5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634B-5C28-401A-98F6-148058D4004D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83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7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Footer Placeholder 15">
            <a:extLst>
              <a:ext uri="{FF2B5EF4-FFF2-40B4-BE49-F238E27FC236}">
                <a16:creationId xmlns:a16="http://schemas.microsoft.com/office/drawing/2014/main" id="{0FDE0F27-2E60-0057-7CCA-00FD4160DE7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 algn="r">
              <a:defRPr sz="900" cap="all" spc="40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6">
            <a:extLst>
              <a:ext uri="{FF2B5EF4-FFF2-40B4-BE49-F238E27FC236}">
                <a16:creationId xmlns:a16="http://schemas.microsoft.com/office/drawing/2014/main" id="{7611EE1B-2F6A-2D2B-0FC5-BEE30A2C16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/>
            </a:lvl1pPr>
          </a:lstStyle>
          <a:p>
            <a:fld id="{B02AA83A-3A02-413F-B3FC-8BD0E6A891C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88A82F0-CAEF-4019-9643-35B880C03088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940E748A-249A-4D10-BC6D-A147A2106E68}" type="datetime1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0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>
            <a:spLocks noGrp="1"/>
          </p:cNvSpPr>
          <p:nvPr>
            <p:ph type="title"/>
          </p:nvPr>
        </p:nvSpPr>
        <p:spPr>
          <a:xfrm>
            <a:off x="1381300" y="593367"/>
            <a:ext cx="9850800" cy="7636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74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A5ABAFA3-1810-492A-A877-5FB3CB5B507B}" type="datetime1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  <p:sldLayoutId id="2147483680" r:id="rId15"/>
    <p:sldLayoutId id="2147483681" r:id="rId16"/>
    <p:sldLayoutId id="2147483682" r:id="rId17"/>
    <p:sldLayoutId id="214748368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richard1638.github.io/corp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292" y="2454303"/>
            <a:ext cx="10210798" cy="989162"/>
          </a:xfrm>
        </p:spPr>
        <p:txBody>
          <a:bodyPr anchor="b"/>
          <a:lstStyle/>
          <a:p>
            <a:r>
              <a:rPr lang="en-US" b="1" dirty="0"/>
              <a:t>Problem Solving in R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6150" y="3466472"/>
            <a:ext cx="5219700" cy="520372"/>
          </a:xfrm>
        </p:spPr>
        <p:txBody>
          <a:bodyPr/>
          <a:lstStyle/>
          <a:p>
            <a:r>
              <a:rPr lang="en-US" sz="2800" dirty="0">
                <a:latin typeface="Slight Regular" pitchFamily="2" charset="0"/>
              </a:rPr>
              <a:t>By Brice Richard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356D7-83CB-8E03-D3B3-F3CC4FFFA363}"/>
              </a:ext>
            </a:extLst>
          </p:cNvPr>
          <p:cNvSpPr txBox="1"/>
          <p:nvPr/>
        </p:nvSpPr>
        <p:spPr>
          <a:xfrm>
            <a:off x="24442" y="76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20-Jul-2024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34000">
              <a:schemeClr val="accent5">
                <a:lumMod val="95000"/>
                <a:lumOff val="5000"/>
              </a:schemeClr>
            </a:gs>
            <a:gs pos="77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7F73E-089D-C3C0-4089-5D361313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4" name="Google Shape;8531;p82">
            <a:extLst>
              <a:ext uri="{FF2B5EF4-FFF2-40B4-BE49-F238E27FC236}">
                <a16:creationId xmlns:a16="http://schemas.microsoft.com/office/drawing/2014/main" id="{77859658-DFAE-AE7C-0911-9B17088833C7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762000"/>
            <a:ext cx="1447800" cy="1676400"/>
            <a:chOff x="5797446" y="2063053"/>
            <a:chExt cx="698100" cy="698280"/>
          </a:xfrm>
        </p:grpSpPr>
        <p:sp>
          <p:nvSpPr>
            <p:cNvPr id="6" name="Google Shape;8532;p82">
              <a:extLst>
                <a:ext uri="{FF2B5EF4-FFF2-40B4-BE49-F238E27FC236}">
                  <a16:creationId xmlns:a16="http://schemas.microsoft.com/office/drawing/2014/main" id="{82C1263A-0C23-2ACC-179E-7929B26FC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446" y="2063053"/>
              <a:ext cx="698100" cy="698280"/>
            </a:xfrm>
            <a:prstGeom prst="ellipse">
              <a:avLst/>
            </a:prstGeom>
            <a:noFill/>
            <a:ln w="9525">
              <a:solidFill>
                <a:srgbClr val="869FB1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67"/>
            </a:p>
          </p:txBody>
        </p:sp>
        <p:sp>
          <p:nvSpPr>
            <p:cNvPr id="7" name="Google Shape;8533;p82">
              <a:extLst>
                <a:ext uri="{FF2B5EF4-FFF2-40B4-BE49-F238E27FC236}">
                  <a16:creationId xmlns:a16="http://schemas.microsoft.com/office/drawing/2014/main" id="{98B21F50-5731-3891-84E8-1C0529931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2448" y="2212849"/>
              <a:ext cx="548096" cy="548484"/>
            </a:xfrm>
            <a:prstGeom prst="ellipse">
              <a:avLst/>
            </a:prstGeom>
            <a:noFill/>
            <a:ln w="9525">
              <a:solidFill>
                <a:srgbClr val="869FB2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67"/>
            </a:p>
          </p:txBody>
        </p:sp>
        <p:sp>
          <p:nvSpPr>
            <p:cNvPr id="8" name="Google Shape;8534;p82">
              <a:extLst>
                <a:ext uri="{FF2B5EF4-FFF2-40B4-BE49-F238E27FC236}">
                  <a16:creationId xmlns:a16="http://schemas.microsoft.com/office/drawing/2014/main" id="{AA06FE8C-7BF7-0574-20FC-BBF261570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911" y="2310792"/>
              <a:ext cx="451169" cy="450541"/>
            </a:xfrm>
            <a:prstGeom prst="ellipse">
              <a:avLst/>
            </a:prstGeom>
            <a:noFill/>
            <a:ln w="9525">
              <a:solidFill>
                <a:srgbClr val="BAC8D3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67"/>
            </a:p>
          </p:txBody>
        </p:sp>
        <p:sp>
          <p:nvSpPr>
            <p:cNvPr id="9" name="Google Shape;8535;p82">
              <a:extLst>
                <a:ext uri="{FF2B5EF4-FFF2-40B4-BE49-F238E27FC236}">
                  <a16:creationId xmlns:a16="http://schemas.microsoft.com/office/drawing/2014/main" id="{FC2ABA4F-2FD6-8977-F589-FD468477B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8221" y="2404127"/>
              <a:ext cx="356550" cy="357206"/>
            </a:xfrm>
            <a:prstGeom prst="ellipse">
              <a:avLst/>
            </a:prstGeom>
            <a:noFill/>
            <a:ln w="9525">
              <a:solidFill>
                <a:srgbClr val="E3E9ED"/>
              </a:solidFill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67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6376B-9480-DB0D-65C9-77C580E3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1799572"/>
            <a:ext cx="8735644" cy="467742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EDFB02-2234-DACF-7B7A-2B7B5C676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812" y="304800"/>
            <a:ext cx="9158375" cy="96922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Slight Regular" pitchFamily="2" charset="0"/>
              </a:rPr>
              <a:t>One Line of R code can develop a data narrative</a:t>
            </a:r>
          </a:p>
        </p:txBody>
      </p:sp>
      <p:sp>
        <p:nvSpPr>
          <p:cNvPr id="13" name="Google Shape;912;p60">
            <a:extLst>
              <a:ext uri="{FF2B5EF4-FFF2-40B4-BE49-F238E27FC236}">
                <a16:creationId xmlns:a16="http://schemas.microsoft.com/office/drawing/2014/main" id="{6912D97A-BA9D-24AD-128F-A5A416B46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33" y="1247122"/>
            <a:ext cx="8209332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3500"/>
              <a:buFont typeface="Epilogue SemiBold" pitchFamily="2" charset="0"/>
              <a:buNone/>
            </a:pPr>
            <a:r>
              <a:rPr lang="en-US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Epilogue SemiBold" pitchFamily="2" charset="0"/>
              </a:rPr>
              <a:t>WHO ARE THE LOWEST PERFORMING EMPLOYEES?</a:t>
            </a:r>
          </a:p>
        </p:txBody>
      </p:sp>
    </p:spTree>
    <p:extLst>
      <p:ext uri="{BB962C8B-B14F-4D97-AF65-F5344CB8AC3E}">
        <p14:creationId xmlns:p14="http://schemas.microsoft.com/office/powerpoint/2010/main" val="3140996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41000">
              <a:schemeClr val="accent6">
                <a:lumMod val="97000"/>
                <a:lumOff val="3000"/>
              </a:schemeClr>
            </a:gs>
            <a:gs pos="68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30DCC-F49B-7171-BDB2-6F177BD6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347069"/>
            <a:ext cx="533400" cy="365125"/>
          </a:xfrm>
        </p:spPr>
        <p:txBody>
          <a:bodyPr/>
          <a:lstStyle/>
          <a:p>
            <a:pPr algn="ctr"/>
            <a:fld id="{D57F1E4F-1CFF-5643-939E-217C01CDF565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5" name="Google Shape;912;p60">
            <a:extLst>
              <a:ext uri="{FF2B5EF4-FFF2-40B4-BE49-F238E27FC236}">
                <a16:creationId xmlns:a16="http://schemas.microsoft.com/office/drawing/2014/main" id="{383BFDAF-BE15-3D4C-2BF9-A41B0AE74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294" y="374650"/>
            <a:ext cx="10285412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3500"/>
              <a:buFont typeface="Epilogue SemiBold" pitchFamily="2" charset="0"/>
              <a:buNone/>
            </a:pPr>
            <a:r>
              <a:rPr lang="en-US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Epilogue SemiBold" pitchFamily="2" charset="0"/>
              </a:rPr>
              <a:t>WHICH VARIABLE HAS THE MOST MISSING DATA?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4420EA0-0A6F-4D6A-F267-828DB63A8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143000"/>
            <a:ext cx="9220200" cy="514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02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accent5">
                <a:lumMod val="0"/>
                <a:lumOff val="100000"/>
              </a:schemeClr>
            </a:gs>
            <a:gs pos="18000">
              <a:schemeClr val="accent5">
                <a:lumMod val="0"/>
                <a:lumOff val="100000"/>
              </a:schemeClr>
            </a:gs>
            <a:gs pos="74000">
              <a:schemeClr val="accent5">
                <a:lumMod val="90000"/>
                <a:lumOff val="1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613E6-C0AC-BB91-C980-D248A63E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75E26-0E2E-5D03-D166-23A90E445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0" t="16570" r="4951" b="8980"/>
          <a:stretch/>
        </p:blipFill>
        <p:spPr>
          <a:xfrm>
            <a:off x="1295400" y="1828000"/>
            <a:ext cx="9601200" cy="4581104"/>
          </a:xfrm>
          <a:prstGeom prst="rect">
            <a:avLst/>
          </a:prstGeom>
        </p:spPr>
      </p:pic>
      <p:sp>
        <p:nvSpPr>
          <p:cNvPr id="7" name="Google Shape;912;p60">
            <a:extLst>
              <a:ext uri="{FF2B5EF4-FFF2-40B4-BE49-F238E27FC236}">
                <a16:creationId xmlns:a16="http://schemas.microsoft.com/office/drawing/2014/main" id="{13004839-4464-47D1-31B4-BFBA34513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47" y="374650"/>
            <a:ext cx="5980906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3500"/>
              <a:buFont typeface="Epilogue SemiBold" pitchFamily="2" charset="0"/>
              <a:buNone/>
            </a:pPr>
            <a:r>
              <a:rPr lang="en-US" altLang="en-US" sz="44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light Regular" pitchFamily="2" charset="0"/>
                <a:sym typeface="Epilogue SemiBold" pitchFamily="2" charset="0"/>
              </a:rPr>
              <a:t>WORDCLOUD  PLOT</a:t>
            </a:r>
          </a:p>
        </p:txBody>
      </p:sp>
      <p:sp>
        <p:nvSpPr>
          <p:cNvPr id="8" name="Google Shape;912;p60">
            <a:extLst>
              <a:ext uri="{FF2B5EF4-FFF2-40B4-BE49-F238E27FC236}">
                <a16:creationId xmlns:a16="http://schemas.microsoft.com/office/drawing/2014/main" id="{15EF4714-96F4-D304-18C4-4D9054F08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067" y="1134374"/>
            <a:ext cx="6847865" cy="46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3500"/>
              <a:buFont typeface="Epilogue SemiBold" pitchFamily="2" charset="0"/>
              <a:buNone/>
            </a:pPr>
            <a:r>
              <a:rPr lang="en-US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Epilogue SemiBold" pitchFamily="2" charset="0"/>
              </a:rPr>
              <a:t>WHAT IS THE THEME OF THE DOCUMENT?</a:t>
            </a:r>
          </a:p>
        </p:txBody>
      </p:sp>
    </p:spTree>
    <p:extLst>
      <p:ext uri="{BB962C8B-B14F-4D97-AF65-F5344CB8AC3E}">
        <p14:creationId xmlns:p14="http://schemas.microsoft.com/office/powerpoint/2010/main" val="3062560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accent5">
                <a:lumMod val="40000"/>
                <a:lumOff val="60000"/>
              </a:schemeClr>
            </a:gs>
            <a:gs pos="58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53A0F-5804-0B41-3E4A-F598B250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02723-6EC4-B78F-65FF-9298AFEA1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83" y="2209800"/>
            <a:ext cx="9570634" cy="4134331"/>
          </a:xfrm>
          <a:prstGeom prst="rect">
            <a:avLst/>
          </a:prstGeom>
        </p:spPr>
      </p:pic>
      <p:sp>
        <p:nvSpPr>
          <p:cNvPr id="7" name="Google Shape;912;p60">
            <a:extLst>
              <a:ext uri="{FF2B5EF4-FFF2-40B4-BE49-F238E27FC236}">
                <a16:creationId xmlns:a16="http://schemas.microsoft.com/office/drawing/2014/main" id="{C9A87F4B-2AAB-11F6-39C1-470616172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294" y="861443"/>
            <a:ext cx="10285412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3500"/>
              <a:buFont typeface="Epilogue SemiBold" pitchFamily="2" charset="0"/>
              <a:buNone/>
            </a:pPr>
            <a:r>
              <a:rPr lang="en-US" altLang="en-US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Epilogue SemiBold" pitchFamily="2" charset="0"/>
              </a:rPr>
              <a:t>What Days Hold the Highest Daily Percentage?</a:t>
            </a:r>
          </a:p>
        </p:txBody>
      </p:sp>
      <p:sp>
        <p:nvSpPr>
          <p:cNvPr id="8" name="Google Shape;912;p60">
            <a:extLst>
              <a:ext uri="{FF2B5EF4-FFF2-40B4-BE49-F238E27FC236}">
                <a16:creationId xmlns:a16="http://schemas.microsoft.com/office/drawing/2014/main" id="{62957263-AB0B-3C8D-052E-3F6562544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577" y="1441450"/>
            <a:ext cx="6374846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3500"/>
              <a:buFont typeface="Epilogue SemiBold" pitchFamily="2" charset="0"/>
              <a:buNone/>
            </a:pPr>
            <a:r>
              <a:rPr lang="en-US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Epilogue SemiBold" pitchFamily="2" charset="0"/>
              </a:rPr>
              <a:t>What Days Hold the Lowest? </a:t>
            </a:r>
            <a:endParaRPr lang="en-US" alt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sym typeface="Epilogue SemiBold" pitchFamily="2" charset="0"/>
            </a:endParaRPr>
          </a:p>
        </p:txBody>
      </p:sp>
      <p:sp>
        <p:nvSpPr>
          <p:cNvPr id="9" name="Google Shape;912;p60">
            <a:extLst>
              <a:ext uri="{FF2B5EF4-FFF2-40B4-BE49-F238E27FC236}">
                <a16:creationId xmlns:a16="http://schemas.microsoft.com/office/drawing/2014/main" id="{AAF0551C-1F94-EF81-78CB-E20794694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6" y="105793"/>
            <a:ext cx="10735574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3500"/>
              <a:buFont typeface="Epilogue SemiBold" pitchFamily="2" charset="0"/>
              <a:buNone/>
            </a:pPr>
            <a:r>
              <a:rPr lang="en-US" alt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sym typeface="Epilogue SemiBold" pitchFamily="2" charset="0"/>
              </a:rPr>
              <a:t>Where % is a Measure of Productivity…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DA21E-1420-DEE2-AE2D-BDE683528304}"/>
              </a:ext>
            </a:extLst>
          </p:cNvPr>
          <p:cNvSpPr txBox="1"/>
          <p:nvPr/>
        </p:nvSpPr>
        <p:spPr>
          <a:xfrm>
            <a:off x="8321083" y="2406134"/>
            <a:ext cx="2423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Epilogue SemiBold" pitchFamily="2" charset="0"/>
              </a:rPr>
              <a:t>Is There a Pattern?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328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chemeClr val="accent5">
                <a:lumMod val="67000"/>
              </a:schemeClr>
            </a:gs>
            <a:gs pos="79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697;p48">
            <a:extLst>
              <a:ext uri="{FF2B5EF4-FFF2-40B4-BE49-F238E27FC236}">
                <a16:creationId xmlns:a16="http://schemas.microsoft.com/office/drawing/2014/main" id="{E4CB9A8B-A57D-22D0-32B9-2B4BE51C7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360" y="203460"/>
            <a:ext cx="7533216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1900" tIns="121900" rIns="121900" bIns="1219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3500"/>
              <a:buFont typeface="Epilogue SemiBold" pitchFamily="2" charset="0"/>
              <a:buNone/>
            </a:pPr>
            <a:r>
              <a:rPr lang="en-US" altLang="en-US" sz="4000" b="1" dirty="0">
                <a:solidFill>
                  <a:srgbClr val="FFFF99"/>
                </a:solidFill>
                <a:latin typeface="Slight Regular" pitchFamily="2" charset="0"/>
                <a:sym typeface="Epilogue SemiBold" pitchFamily="2" charset="0"/>
              </a:rPr>
              <a:t>Advanced   Ideas   in   R</a:t>
            </a:r>
          </a:p>
        </p:txBody>
      </p:sp>
      <p:sp>
        <p:nvSpPr>
          <p:cNvPr id="54275" name="Google Shape;656;p46">
            <a:extLst>
              <a:ext uri="{FF2B5EF4-FFF2-40B4-BE49-F238E27FC236}">
                <a16:creationId xmlns:a16="http://schemas.microsoft.com/office/drawing/2014/main" id="{6754D990-F784-90E3-E3F4-86AE63994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067" y="3366298"/>
            <a:ext cx="4965700" cy="6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buClr>
                <a:srgbClr val="FFFFFF"/>
              </a:buClr>
              <a:buSzPts val="1400"/>
              <a:buFont typeface="Atkinson Hyperlegible"/>
              <a:buNone/>
            </a:pPr>
            <a:r>
              <a:rPr lang="en-US" altLang="en-US" sz="3200" dirty="0">
                <a:solidFill>
                  <a:schemeClr val="tx1"/>
                </a:solidFill>
                <a:sym typeface="Atkinson Hyperlegib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Coincidence Modeling</a:t>
            </a:r>
            <a:endParaRPr lang="en-US" altLang="en-US" sz="3200" dirty="0">
              <a:solidFill>
                <a:schemeClr val="tx1"/>
              </a:solidFill>
              <a:sym typeface="Atkinson Hyperlegible"/>
            </a:endParaRPr>
          </a:p>
        </p:txBody>
      </p:sp>
      <p:sp>
        <p:nvSpPr>
          <p:cNvPr id="54276" name="Google Shape;659;p46">
            <a:extLst>
              <a:ext uri="{FF2B5EF4-FFF2-40B4-BE49-F238E27FC236}">
                <a16:creationId xmlns:a16="http://schemas.microsoft.com/office/drawing/2014/main" id="{68CF0A92-6553-10F6-5493-16D0E6058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018" y="2209800"/>
            <a:ext cx="3591983" cy="67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 anchor="b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400"/>
              <a:buFont typeface="Bebas Neue" panose="020B0606020202050201" pitchFamily="34" charset="0"/>
              <a:buNone/>
            </a:pPr>
            <a:r>
              <a:rPr lang="en-US" altLang="en-US" sz="3200" b="1" dirty="0">
                <a:solidFill>
                  <a:schemeClr val="tx1"/>
                </a:solidFill>
                <a:sym typeface="Epilogue SemiBold" pitchFamily="2" charset="0"/>
              </a:rPr>
              <a:t>Collapsible Tree</a:t>
            </a:r>
          </a:p>
        </p:txBody>
      </p:sp>
      <p:sp>
        <p:nvSpPr>
          <p:cNvPr id="54277" name="Google Shape;656;p46">
            <a:extLst>
              <a:ext uri="{FF2B5EF4-FFF2-40B4-BE49-F238E27FC236}">
                <a16:creationId xmlns:a16="http://schemas.microsoft.com/office/drawing/2014/main" id="{FDC93DF5-C8BF-AC43-C13C-A49513F83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3711" y="929259"/>
            <a:ext cx="5218642" cy="69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defPPr>
              <a:defRPr lang="en-US"/>
            </a:defPPr>
            <a:lvl1pPr algn="ctr">
              <a:buClr>
                <a:srgbClr val="FFFFFF"/>
              </a:buClr>
              <a:buSzPts val="3500"/>
              <a:buFont typeface="Epilogue SemiBold" pitchFamily="2" charset="0"/>
              <a:buNone/>
              <a:defRPr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solidFill>
                  <a:schemeClr val="bg1"/>
                </a:solidFill>
                <a:sym typeface="Atkinson Hyperlegible"/>
              </a:rPr>
              <a:t>Advanced Skill Sets in R Can Generate</a:t>
            </a:r>
          </a:p>
          <a:p>
            <a:r>
              <a:rPr lang="en-US" altLang="en-US" sz="2000" dirty="0">
                <a:solidFill>
                  <a:schemeClr val="bg1"/>
                </a:solidFill>
                <a:sym typeface="Atkinson Hyperlegible"/>
              </a:rPr>
              <a:t>Remarkable Data Artifacts</a:t>
            </a:r>
          </a:p>
        </p:txBody>
      </p:sp>
      <p:sp>
        <p:nvSpPr>
          <p:cNvPr id="54278" name="Google Shape;659;p46">
            <a:extLst>
              <a:ext uri="{FF2B5EF4-FFF2-40B4-BE49-F238E27FC236}">
                <a16:creationId xmlns:a16="http://schemas.microsoft.com/office/drawing/2014/main" id="{E8E84A23-61AA-6E39-2271-E1B9FFFAE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9018" y="2819400"/>
            <a:ext cx="4552949" cy="67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 anchor="b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400"/>
              <a:buFont typeface="Bebas Neue" panose="020B0606020202050201" pitchFamily="34" charset="0"/>
              <a:buNone/>
            </a:pPr>
            <a:r>
              <a:rPr lang="en-US" altLang="en-US" sz="3200" b="1" dirty="0">
                <a:solidFill>
                  <a:schemeClr val="tx1"/>
                </a:solidFill>
                <a:sym typeface="Epilogue SemiBold" pitchFamily="2" charset="0"/>
              </a:rPr>
              <a:t>Timeline Visualization</a:t>
            </a:r>
          </a:p>
        </p:txBody>
      </p:sp>
      <p:grpSp>
        <p:nvGrpSpPr>
          <p:cNvPr id="54280" name="Google Shape;8888;p83">
            <a:extLst>
              <a:ext uri="{FF2B5EF4-FFF2-40B4-BE49-F238E27FC236}">
                <a16:creationId xmlns:a16="http://schemas.microsoft.com/office/drawing/2014/main" id="{20897FA0-A632-D79E-CBB9-8525EF09F6F0}"/>
              </a:ext>
            </a:extLst>
          </p:cNvPr>
          <p:cNvGrpSpPr>
            <a:grpSpLocks/>
          </p:cNvGrpSpPr>
          <p:nvPr/>
        </p:nvGrpSpPr>
        <p:grpSpPr bwMode="auto">
          <a:xfrm>
            <a:off x="9450393" y="467126"/>
            <a:ext cx="2123016" cy="1945216"/>
            <a:chOff x="729238" y="1179665"/>
            <a:chExt cx="1636117" cy="1526144"/>
          </a:xfrm>
          <a:noFill/>
        </p:grpSpPr>
        <p:grpSp>
          <p:nvGrpSpPr>
            <p:cNvPr id="54281" name="Google Shape;8889;p83">
              <a:extLst>
                <a:ext uri="{FF2B5EF4-FFF2-40B4-BE49-F238E27FC236}">
                  <a16:creationId xmlns:a16="http://schemas.microsoft.com/office/drawing/2014/main" id="{666DDADE-9EA3-BB84-22AC-9B4C9CC8B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9238" y="1179665"/>
              <a:ext cx="80700" cy="1526144"/>
              <a:chOff x="729238" y="1179665"/>
              <a:chExt cx="80700" cy="1526144"/>
            </a:xfrm>
            <a:grpFill/>
          </p:grpSpPr>
          <p:sp>
            <p:nvSpPr>
              <p:cNvPr id="54381" name="Google Shape;8890;p83">
                <a:extLst>
                  <a:ext uri="{FF2B5EF4-FFF2-40B4-BE49-F238E27FC236}">
                    <a16:creationId xmlns:a16="http://schemas.microsoft.com/office/drawing/2014/main" id="{4656E974-EF9B-460B-F9AD-5F894A878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238" y="1179665"/>
                <a:ext cx="79929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82" name="Google Shape;8891;p83">
                <a:extLst>
                  <a:ext uri="{FF2B5EF4-FFF2-40B4-BE49-F238E27FC236}">
                    <a16:creationId xmlns:a16="http://schemas.microsoft.com/office/drawing/2014/main" id="{B78EAD09-C359-2EAA-10F6-2D872FB10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238" y="1340748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83" name="Google Shape;8892;p83">
                <a:extLst>
                  <a:ext uri="{FF2B5EF4-FFF2-40B4-BE49-F238E27FC236}">
                    <a16:creationId xmlns:a16="http://schemas.microsoft.com/office/drawing/2014/main" id="{39395CDA-DD6D-3C07-B6DB-D4D340BF80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238" y="1501833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84" name="Google Shape;8893;p83">
                <a:extLst>
                  <a:ext uri="{FF2B5EF4-FFF2-40B4-BE49-F238E27FC236}">
                    <a16:creationId xmlns:a16="http://schemas.microsoft.com/office/drawing/2014/main" id="{D4BDD42E-F4CA-C80F-BA91-7BBA7808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238" y="1661256"/>
                <a:ext cx="79929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85" name="Google Shape;8894;p83">
                <a:extLst>
                  <a:ext uri="{FF2B5EF4-FFF2-40B4-BE49-F238E27FC236}">
                    <a16:creationId xmlns:a16="http://schemas.microsoft.com/office/drawing/2014/main" id="{75492CBA-851A-7EF3-6E1E-E918C6E45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238" y="1822339"/>
                <a:ext cx="79929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86" name="Google Shape;8895;p83">
                <a:extLst>
                  <a:ext uri="{FF2B5EF4-FFF2-40B4-BE49-F238E27FC236}">
                    <a16:creationId xmlns:a16="http://schemas.microsoft.com/office/drawing/2014/main" id="{688EA91D-E8D5-053B-2D27-8E327445C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238" y="1981762"/>
                <a:ext cx="79929" cy="8137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87" name="Google Shape;8896;p83">
                <a:extLst>
                  <a:ext uri="{FF2B5EF4-FFF2-40B4-BE49-F238E27FC236}">
                    <a16:creationId xmlns:a16="http://schemas.microsoft.com/office/drawing/2014/main" id="{10190340-5A67-E6D4-6431-46CBDE2FD7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238" y="2142847"/>
                <a:ext cx="79929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88" name="Google Shape;8897;p83">
                <a:extLst>
                  <a:ext uri="{FF2B5EF4-FFF2-40B4-BE49-F238E27FC236}">
                    <a16:creationId xmlns:a16="http://schemas.microsoft.com/office/drawing/2014/main" id="{1193A2B5-EBC1-12EE-2A67-98735545A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238" y="2303930"/>
                <a:ext cx="79929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89" name="Google Shape;8898;p83">
                <a:extLst>
                  <a:ext uri="{FF2B5EF4-FFF2-40B4-BE49-F238E27FC236}">
                    <a16:creationId xmlns:a16="http://schemas.microsoft.com/office/drawing/2014/main" id="{82F648F5-36BB-294A-41EA-96FA32912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238" y="2465014"/>
                <a:ext cx="79929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90" name="Google Shape;8899;p83">
                <a:extLst>
                  <a:ext uri="{FF2B5EF4-FFF2-40B4-BE49-F238E27FC236}">
                    <a16:creationId xmlns:a16="http://schemas.microsoft.com/office/drawing/2014/main" id="{C0714BEA-E963-5DBF-3184-211F058C2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238" y="2624437"/>
                <a:ext cx="79929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</p:grpSp>
        <p:grpSp>
          <p:nvGrpSpPr>
            <p:cNvPr id="54282" name="Google Shape;8900;p83">
              <a:extLst>
                <a:ext uri="{FF2B5EF4-FFF2-40B4-BE49-F238E27FC236}">
                  <a16:creationId xmlns:a16="http://schemas.microsoft.com/office/drawing/2014/main" id="{350AF29F-693A-A597-7EDA-F4D09EADB6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3098" y="1179665"/>
              <a:ext cx="80700" cy="1526144"/>
              <a:chOff x="903098" y="1179665"/>
              <a:chExt cx="80700" cy="1526144"/>
            </a:xfrm>
            <a:grpFill/>
          </p:grpSpPr>
          <p:sp>
            <p:nvSpPr>
              <p:cNvPr id="54371" name="Google Shape;8901;p83">
                <a:extLst>
                  <a:ext uri="{FF2B5EF4-FFF2-40B4-BE49-F238E27FC236}">
                    <a16:creationId xmlns:a16="http://schemas.microsoft.com/office/drawing/2014/main" id="{D3621C50-F9B2-310C-8518-C93CF64BE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778" y="1179665"/>
                <a:ext cx="79930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72" name="Google Shape;8902;p83">
                <a:extLst>
                  <a:ext uri="{FF2B5EF4-FFF2-40B4-BE49-F238E27FC236}">
                    <a16:creationId xmlns:a16="http://schemas.microsoft.com/office/drawing/2014/main" id="{3F50E622-96B7-A134-2F58-A60AA3AAC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778" y="1340748"/>
                <a:ext cx="79930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73" name="Google Shape;8903;p83">
                <a:extLst>
                  <a:ext uri="{FF2B5EF4-FFF2-40B4-BE49-F238E27FC236}">
                    <a16:creationId xmlns:a16="http://schemas.microsoft.com/office/drawing/2014/main" id="{D30BBD62-45DD-9426-EF7C-F94BBFB23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778" y="1501833"/>
                <a:ext cx="79930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74" name="Google Shape;8904;p83">
                <a:extLst>
                  <a:ext uri="{FF2B5EF4-FFF2-40B4-BE49-F238E27FC236}">
                    <a16:creationId xmlns:a16="http://schemas.microsoft.com/office/drawing/2014/main" id="{426CE2BD-1899-6EBF-16FF-BD1BBA7424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778" y="1661256"/>
                <a:ext cx="79930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75" name="Google Shape;8905;p83">
                <a:extLst>
                  <a:ext uri="{FF2B5EF4-FFF2-40B4-BE49-F238E27FC236}">
                    <a16:creationId xmlns:a16="http://schemas.microsoft.com/office/drawing/2014/main" id="{96BF2FFD-FC7F-42AD-6FAF-7D9D340CD4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778" y="1822339"/>
                <a:ext cx="79930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76" name="Google Shape;8906;p83">
                <a:extLst>
                  <a:ext uri="{FF2B5EF4-FFF2-40B4-BE49-F238E27FC236}">
                    <a16:creationId xmlns:a16="http://schemas.microsoft.com/office/drawing/2014/main" id="{D778F56E-F0CE-A564-F72D-7F2248DC7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778" y="1981762"/>
                <a:ext cx="79930" cy="81373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77" name="Google Shape;8907;p83">
                <a:extLst>
                  <a:ext uri="{FF2B5EF4-FFF2-40B4-BE49-F238E27FC236}">
                    <a16:creationId xmlns:a16="http://schemas.microsoft.com/office/drawing/2014/main" id="{AA061245-69FA-0807-6ED2-31FCE61D8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778" y="2142847"/>
                <a:ext cx="79930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78" name="Google Shape;8908;p83">
                <a:extLst>
                  <a:ext uri="{FF2B5EF4-FFF2-40B4-BE49-F238E27FC236}">
                    <a16:creationId xmlns:a16="http://schemas.microsoft.com/office/drawing/2014/main" id="{99A0320F-4E62-C948-D36D-4853E713B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778" y="2303930"/>
                <a:ext cx="79930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79" name="Google Shape;8909;p83">
                <a:extLst>
                  <a:ext uri="{FF2B5EF4-FFF2-40B4-BE49-F238E27FC236}">
                    <a16:creationId xmlns:a16="http://schemas.microsoft.com/office/drawing/2014/main" id="{BD8E12AD-DAB5-D78C-2A67-F2268DFCF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778" y="2465014"/>
                <a:ext cx="79930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80" name="Google Shape;8910;p83">
                <a:extLst>
                  <a:ext uri="{FF2B5EF4-FFF2-40B4-BE49-F238E27FC236}">
                    <a16:creationId xmlns:a16="http://schemas.microsoft.com/office/drawing/2014/main" id="{B502BD52-6737-05F4-4B6D-FB3CD3EB6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3778" y="2624437"/>
                <a:ext cx="79930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</p:grpSp>
        <p:grpSp>
          <p:nvGrpSpPr>
            <p:cNvPr id="54283" name="Google Shape;8911;p83">
              <a:extLst>
                <a:ext uri="{FF2B5EF4-FFF2-40B4-BE49-F238E27FC236}">
                  <a16:creationId xmlns:a16="http://schemas.microsoft.com/office/drawing/2014/main" id="{516F536B-EDFD-B855-45A4-D90F66D5D0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6958" y="1179665"/>
              <a:ext cx="80700" cy="1526144"/>
              <a:chOff x="1076958" y="1179665"/>
              <a:chExt cx="80700" cy="1526144"/>
            </a:xfrm>
            <a:grpFill/>
          </p:grpSpPr>
          <p:sp>
            <p:nvSpPr>
              <p:cNvPr id="54361" name="Google Shape;8912;p83">
                <a:extLst>
                  <a:ext uri="{FF2B5EF4-FFF2-40B4-BE49-F238E27FC236}">
                    <a16:creationId xmlns:a16="http://schemas.microsoft.com/office/drawing/2014/main" id="{EF90B358-767F-E9C2-1CAD-ADF7B3D20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688" y="1179665"/>
                <a:ext cx="81561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62" name="Google Shape;8913;p83">
                <a:extLst>
                  <a:ext uri="{FF2B5EF4-FFF2-40B4-BE49-F238E27FC236}">
                    <a16:creationId xmlns:a16="http://schemas.microsoft.com/office/drawing/2014/main" id="{6FD85B72-9602-CD32-6599-18F4D941B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688" y="1340748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63" name="Google Shape;8914;p83">
                <a:extLst>
                  <a:ext uri="{FF2B5EF4-FFF2-40B4-BE49-F238E27FC236}">
                    <a16:creationId xmlns:a16="http://schemas.microsoft.com/office/drawing/2014/main" id="{B2B0D6AD-8035-C905-FA36-90BEE65D3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688" y="1501833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64" name="Google Shape;8915;p83">
                <a:extLst>
                  <a:ext uri="{FF2B5EF4-FFF2-40B4-BE49-F238E27FC236}">
                    <a16:creationId xmlns:a16="http://schemas.microsoft.com/office/drawing/2014/main" id="{F4DF8751-5958-7433-BB4B-3CBD12445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688" y="1661256"/>
                <a:ext cx="81561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65" name="Google Shape;8916;p83">
                <a:extLst>
                  <a:ext uri="{FF2B5EF4-FFF2-40B4-BE49-F238E27FC236}">
                    <a16:creationId xmlns:a16="http://schemas.microsoft.com/office/drawing/2014/main" id="{1C576157-C8EB-8BD7-DE58-5CA019196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688" y="1822339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66" name="Google Shape;8917;p83">
                <a:extLst>
                  <a:ext uri="{FF2B5EF4-FFF2-40B4-BE49-F238E27FC236}">
                    <a16:creationId xmlns:a16="http://schemas.microsoft.com/office/drawing/2014/main" id="{1881195A-8966-DD9B-F750-21F9205E0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688" y="1981762"/>
                <a:ext cx="81561" cy="81373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67" name="Google Shape;8918;p83">
                <a:extLst>
                  <a:ext uri="{FF2B5EF4-FFF2-40B4-BE49-F238E27FC236}">
                    <a16:creationId xmlns:a16="http://schemas.microsoft.com/office/drawing/2014/main" id="{FA86E20A-5A64-08D7-1116-B5F8078D9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688" y="2142847"/>
                <a:ext cx="81561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68" name="Google Shape;8919;p83">
                <a:extLst>
                  <a:ext uri="{FF2B5EF4-FFF2-40B4-BE49-F238E27FC236}">
                    <a16:creationId xmlns:a16="http://schemas.microsoft.com/office/drawing/2014/main" id="{0E1A1AEA-B4CC-DF05-C369-FD2DA140F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688" y="2303930"/>
                <a:ext cx="81561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69" name="Google Shape;8920;p83">
                <a:extLst>
                  <a:ext uri="{FF2B5EF4-FFF2-40B4-BE49-F238E27FC236}">
                    <a16:creationId xmlns:a16="http://schemas.microsoft.com/office/drawing/2014/main" id="{ACF1D252-2B9C-BC89-2674-BCE7DC346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688" y="2465014"/>
                <a:ext cx="81561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70" name="Google Shape;8921;p83">
                <a:extLst>
                  <a:ext uri="{FF2B5EF4-FFF2-40B4-BE49-F238E27FC236}">
                    <a16:creationId xmlns:a16="http://schemas.microsoft.com/office/drawing/2014/main" id="{3F0F65E6-A330-B2FB-0937-88387FCC9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6688" y="2624437"/>
                <a:ext cx="81561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</p:grpSp>
        <p:grpSp>
          <p:nvGrpSpPr>
            <p:cNvPr id="54284" name="Google Shape;8922;p83">
              <a:extLst>
                <a:ext uri="{FF2B5EF4-FFF2-40B4-BE49-F238E27FC236}">
                  <a16:creationId xmlns:a16="http://schemas.microsoft.com/office/drawing/2014/main" id="{88D20313-CFD8-3EEA-5411-57CCF71BD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7707" y="1179665"/>
              <a:ext cx="80700" cy="1526144"/>
              <a:chOff x="1247707" y="1179665"/>
              <a:chExt cx="80700" cy="1526144"/>
            </a:xfrm>
            <a:grpFill/>
          </p:grpSpPr>
          <p:sp>
            <p:nvSpPr>
              <p:cNvPr id="54351" name="Google Shape;8923;p83">
                <a:extLst>
                  <a:ext uri="{FF2B5EF4-FFF2-40B4-BE49-F238E27FC236}">
                    <a16:creationId xmlns:a16="http://schemas.microsoft.com/office/drawing/2014/main" id="{F4D5774A-BB2B-8431-6615-A35173C1C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967" y="1179665"/>
                <a:ext cx="79929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52" name="Google Shape;8924;p83">
                <a:extLst>
                  <a:ext uri="{FF2B5EF4-FFF2-40B4-BE49-F238E27FC236}">
                    <a16:creationId xmlns:a16="http://schemas.microsoft.com/office/drawing/2014/main" id="{BE6E9F22-C774-354A-7776-F547C6483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967" y="1340748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53" name="Google Shape;8925;p83">
                <a:extLst>
                  <a:ext uri="{FF2B5EF4-FFF2-40B4-BE49-F238E27FC236}">
                    <a16:creationId xmlns:a16="http://schemas.microsoft.com/office/drawing/2014/main" id="{DF38B5E6-4B77-EE5D-08F8-1D39A06F5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967" y="1501833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54" name="Google Shape;8926;p83">
                <a:extLst>
                  <a:ext uri="{FF2B5EF4-FFF2-40B4-BE49-F238E27FC236}">
                    <a16:creationId xmlns:a16="http://schemas.microsoft.com/office/drawing/2014/main" id="{160B5BD6-AEAF-12CA-F0D7-951297404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967" y="1661256"/>
                <a:ext cx="79929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55" name="Google Shape;8927;p83">
                <a:extLst>
                  <a:ext uri="{FF2B5EF4-FFF2-40B4-BE49-F238E27FC236}">
                    <a16:creationId xmlns:a16="http://schemas.microsoft.com/office/drawing/2014/main" id="{2AEBBF85-4D2E-C012-85A1-EBCC102D9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967" y="1822339"/>
                <a:ext cx="79929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56" name="Google Shape;8928;p83">
                <a:extLst>
                  <a:ext uri="{FF2B5EF4-FFF2-40B4-BE49-F238E27FC236}">
                    <a16:creationId xmlns:a16="http://schemas.microsoft.com/office/drawing/2014/main" id="{837A2944-A44C-2D11-3188-C53626EC3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967" y="1981762"/>
                <a:ext cx="79929" cy="8137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57" name="Google Shape;8929;p83">
                <a:extLst>
                  <a:ext uri="{FF2B5EF4-FFF2-40B4-BE49-F238E27FC236}">
                    <a16:creationId xmlns:a16="http://schemas.microsoft.com/office/drawing/2014/main" id="{1324113A-4F1F-4A70-6676-58A531303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967" y="2142847"/>
                <a:ext cx="79929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58" name="Google Shape;8930;p83">
                <a:extLst>
                  <a:ext uri="{FF2B5EF4-FFF2-40B4-BE49-F238E27FC236}">
                    <a16:creationId xmlns:a16="http://schemas.microsoft.com/office/drawing/2014/main" id="{C2947D44-CFE7-3F2F-A0AF-BA10F9117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967" y="2303930"/>
                <a:ext cx="79929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59" name="Google Shape;8931;p83">
                <a:extLst>
                  <a:ext uri="{FF2B5EF4-FFF2-40B4-BE49-F238E27FC236}">
                    <a16:creationId xmlns:a16="http://schemas.microsoft.com/office/drawing/2014/main" id="{AB24B562-B723-6A5E-FE42-6591A7456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967" y="2465014"/>
                <a:ext cx="79929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60" name="Google Shape;8932;p83">
                <a:extLst>
                  <a:ext uri="{FF2B5EF4-FFF2-40B4-BE49-F238E27FC236}">
                    <a16:creationId xmlns:a16="http://schemas.microsoft.com/office/drawing/2014/main" id="{CBCD4FEA-B47A-B034-A7CA-F5B95E271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967" y="2624437"/>
                <a:ext cx="79929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</p:grpSp>
        <p:grpSp>
          <p:nvGrpSpPr>
            <p:cNvPr id="54285" name="Google Shape;8933;p83">
              <a:extLst>
                <a:ext uri="{FF2B5EF4-FFF2-40B4-BE49-F238E27FC236}">
                  <a16:creationId xmlns:a16="http://schemas.microsoft.com/office/drawing/2014/main" id="{4BD5517B-BF09-0D5F-22B6-92708303F9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1567" y="1179665"/>
              <a:ext cx="80700" cy="1526144"/>
              <a:chOff x="1421567" y="1179665"/>
              <a:chExt cx="80700" cy="1526144"/>
            </a:xfrm>
            <a:grpFill/>
          </p:grpSpPr>
          <p:sp>
            <p:nvSpPr>
              <p:cNvPr id="54341" name="Google Shape;8934;p83">
                <a:extLst>
                  <a:ext uri="{FF2B5EF4-FFF2-40B4-BE49-F238E27FC236}">
                    <a16:creationId xmlns:a16="http://schemas.microsoft.com/office/drawing/2014/main" id="{1C93B706-8C78-C21C-D9FA-8F7B644BB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76" y="1179665"/>
                <a:ext cx="81561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42" name="Google Shape;8935;p83">
                <a:extLst>
                  <a:ext uri="{FF2B5EF4-FFF2-40B4-BE49-F238E27FC236}">
                    <a16:creationId xmlns:a16="http://schemas.microsoft.com/office/drawing/2014/main" id="{E70E963D-3727-C74A-1BB0-C93E4EE37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76" y="1340748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43" name="Google Shape;8936;p83">
                <a:extLst>
                  <a:ext uri="{FF2B5EF4-FFF2-40B4-BE49-F238E27FC236}">
                    <a16:creationId xmlns:a16="http://schemas.microsoft.com/office/drawing/2014/main" id="{4B570D95-DEDE-11A6-BBAA-9F9BE34EE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76" y="1501833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44" name="Google Shape;8937;p83">
                <a:extLst>
                  <a:ext uri="{FF2B5EF4-FFF2-40B4-BE49-F238E27FC236}">
                    <a16:creationId xmlns:a16="http://schemas.microsoft.com/office/drawing/2014/main" id="{4B7ED4F7-876E-B441-9822-925070B5F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76" y="1661256"/>
                <a:ext cx="81561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45" name="Google Shape;8938;p83">
                <a:extLst>
                  <a:ext uri="{FF2B5EF4-FFF2-40B4-BE49-F238E27FC236}">
                    <a16:creationId xmlns:a16="http://schemas.microsoft.com/office/drawing/2014/main" id="{F82DD860-B73C-FBBC-21B5-B308D77FA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76" y="1822339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46" name="Google Shape;8939;p83">
                <a:extLst>
                  <a:ext uri="{FF2B5EF4-FFF2-40B4-BE49-F238E27FC236}">
                    <a16:creationId xmlns:a16="http://schemas.microsoft.com/office/drawing/2014/main" id="{1451F1D9-A689-3EB3-D762-04A7353BA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76" y="1981762"/>
                <a:ext cx="81561" cy="81373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47" name="Google Shape;8940;p83">
                <a:extLst>
                  <a:ext uri="{FF2B5EF4-FFF2-40B4-BE49-F238E27FC236}">
                    <a16:creationId xmlns:a16="http://schemas.microsoft.com/office/drawing/2014/main" id="{9A076A01-B8F5-F551-0202-A80DF5E7E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76" y="2142847"/>
                <a:ext cx="81561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48" name="Google Shape;8941;p83">
                <a:extLst>
                  <a:ext uri="{FF2B5EF4-FFF2-40B4-BE49-F238E27FC236}">
                    <a16:creationId xmlns:a16="http://schemas.microsoft.com/office/drawing/2014/main" id="{DC8566C0-19ED-03C7-2419-687D9A038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76" y="2303930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49" name="Google Shape;8942;p83">
                <a:extLst>
                  <a:ext uri="{FF2B5EF4-FFF2-40B4-BE49-F238E27FC236}">
                    <a16:creationId xmlns:a16="http://schemas.microsoft.com/office/drawing/2014/main" id="{0FEEC550-9B5A-2AA5-EBAE-7A3F6E06D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76" y="2465014"/>
                <a:ext cx="81561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50" name="Google Shape;8943;p83">
                <a:extLst>
                  <a:ext uri="{FF2B5EF4-FFF2-40B4-BE49-F238E27FC236}">
                    <a16:creationId xmlns:a16="http://schemas.microsoft.com/office/drawing/2014/main" id="{1253A76D-E2CC-9E80-3B76-B311A1BFCB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876" y="2624437"/>
                <a:ext cx="81561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</p:grpSp>
        <p:grpSp>
          <p:nvGrpSpPr>
            <p:cNvPr id="54286" name="Google Shape;8944;p83">
              <a:extLst>
                <a:ext uri="{FF2B5EF4-FFF2-40B4-BE49-F238E27FC236}">
                  <a16:creationId xmlns:a16="http://schemas.microsoft.com/office/drawing/2014/main" id="{B660942F-116F-F1F1-2AA5-C763160792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2327" y="1179665"/>
              <a:ext cx="80700" cy="1526144"/>
              <a:chOff x="1592327" y="1179665"/>
              <a:chExt cx="80700" cy="1526144"/>
            </a:xfrm>
            <a:grpFill/>
          </p:grpSpPr>
          <p:sp>
            <p:nvSpPr>
              <p:cNvPr id="54331" name="Google Shape;8945;p83">
                <a:extLst>
                  <a:ext uri="{FF2B5EF4-FFF2-40B4-BE49-F238E27FC236}">
                    <a16:creationId xmlns:a16="http://schemas.microsoft.com/office/drawing/2014/main" id="{AD9345E8-96CE-736A-6730-0D6B60EF7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155" y="1179665"/>
                <a:ext cx="81561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32" name="Google Shape;8946;p83">
                <a:extLst>
                  <a:ext uri="{FF2B5EF4-FFF2-40B4-BE49-F238E27FC236}">
                    <a16:creationId xmlns:a16="http://schemas.microsoft.com/office/drawing/2014/main" id="{1BDCCB10-7673-CAE4-6925-136D2B22E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155" y="1340748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33" name="Google Shape;8947;p83">
                <a:extLst>
                  <a:ext uri="{FF2B5EF4-FFF2-40B4-BE49-F238E27FC236}">
                    <a16:creationId xmlns:a16="http://schemas.microsoft.com/office/drawing/2014/main" id="{E4313921-7653-8D9B-A608-23F6B9367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155" y="1501833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34" name="Google Shape;8948;p83">
                <a:extLst>
                  <a:ext uri="{FF2B5EF4-FFF2-40B4-BE49-F238E27FC236}">
                    <a16:creationId xmlns:a16="http://schemas.microsoft.com/office/drawing/2014/main" id="{82695CD3-0B44-5F32-0139-5AF6AE2ED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155" y="1661256"/>
                <a:ext cx="81561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35" name="Google Shape;8949;p83">
                <a:extLst>
                  <a:ext uri="{FF2B5EF4-FFF2-40B4-BE49-F238E27FC236}">
                    <a16:creationId xmlns:a16="http://schemas.microsoft.com/office/drawing/2014/main" id="{ED8B6407-77B6-7646-DCE0-48481EC0D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155" y="1822339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36" name="Google Shape;8950;p83">
                <a:extLst>
                  <a:ext uri="{FF2B5EF4-FFF2-40B4-BE49-F238E27FC236}">
                    <a16:creationId xmlns:a16="http://schemas.microsoft.com/office/drawing/2014/main" id="{1130EF1D-3AA2-093F-9C4B-CA10C3A03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155" y="1981762"/>
                <a:ext cx="81561" cy="81373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37" name="Google Shape;8951;p83">
                <a:extLst>
                  <a:ext uri="{FF2B5EF4-FFF2-40B4-BE49-F238E27FC236}">
                    <a16:creationId xmlns:a16="http://schemas.microsoft.com/office/drawing/2014/main" id="{5EF1C5F5-405E-9B44-FC96-C7C962BD0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155" y="2142847"/>
                <a:ext cx="81561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38" name="Google Shape;8952;p83">
                <a:extLst>
                  <a:ext uri="{FF2B5EF4-FFF2-40B4-BE49-F238E27FC236}">
                    <a16:creationId xmlns:a16="http://schemas.microsoft.com/office/drawing/2014/main" id="{C4A2B12C-FBBD-0F6F-B7C6-B8C17E2B7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155" y="2303930"/>
                <a:ext cx="81561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39" name="Google Shape;8953;p83">
                <a:extLst>
                  <a:ext uri="{FF2B5EF4-FFF2-40B4-BE49-F238E27FC236}">
                    <a16:creationId xmlns:a16="http://schemas.microsoft.com/office/drawing/2014/main" id="{03C7A2DF-B75A-79EF-8282-B233BDAEE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155" y="2465014"/>
                <a:ext cx="81561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40" name="Google Shape;8954;p83">
                <a:extLst>
                  <a:ext uri="{FF2B5EF4-FFF2-40B4-BE49-F238E27FC236}">
                    <a16:creationId xmlns:a16="http://schemas.microsoft.com/office/drawing/2014/main" id="{ACE55D19-9591-0C4E-983C-DE24982C3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155" y="2624437"/>
                <a:ext cx="81561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</p:grpSp>
        <p:grpSp>
          <p:nvGrpSpPr>
            <p:cNvPr id="54287" name="Google Shape;8955;p83">
              <a:extLst>
                <a:ext uri="{FF2B5EF4-FFF2-40B4-BE49-F238E27FC236}">
                  <a16:creationId xmlns:a16="http://schemas.microsoft.com/office/drawing/2014/main" id="{A68CCC31-DE02-15EC-BF8D-DCF18A249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6187" y="1179665"/>
              <a:ext cx="80700" cy="1526144"/>
              <a:chOff x="1766187" y="1179665"/>
              <a:chExt cx="80700" cy="1526144"/>
            </a:xfrm>
            <a:grpFill/>
          </p:grpSpPr>
          <p:sp>
            <p:nvSpPr>
              <p:cNvPr id="54321" name="Google Shape;8956;p83">
                <a:extLst>
                  <a:ext uri="{FF2B5EF4-FFF2-40B4-BE49-F238E27FC236}">
                    <a16:creationId xmlns:a16="http://schemas.microsoft.com/office/drawing/2014/main" id="{E95DDEE9-E8CE-C721-7A16-BBA515A0A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697" y="1179665"/>
                <a:ext cx="79929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22" name="Google Shape;8957;p83">
                <a:extLst>
                  <a:ext uri="{FF2B5EF4-FFF2-40B4-BE49-F238E27FC236}">
                    <a16:creationId xmlns:a16="http://schemas.microsoft.com/office/drawing/2014/main" id="{33544C4A-680C-BA88-FF8E-D0B926E20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697" y="1340748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23" name="Google Shape;8958;p83">
                <a:extLst>
                  <a:ext uri="{FF2B5EF4-FFF2-40B4-BE49-F238E27FC236}">
                    <a16:creationId xmlns:a16="http://schemas.microsoft.com/office/drawing/2014/main" id="{2632E957-8E3E-BAC1-F788-C44CBFAF6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697" y="1501833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24" name="Google Shape;8959;p83">
                <a:extLst>
                  <a:ext uri="{FF2B5EF4-FFF2-40B4-BE49-F238E27FC236}">
                    <a16:creationId xmlns:a16="http://schemas.microsoft.com/office/drawing/2014/main" id="{723FF90E-683E-C97C-7621-6B8C92F8F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697" y="1661256"/>
                <a:ext cx="79929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25" name="Google Shape;8960;p83">
                <a:extLst>
                  <a:ext uri="{FF2B5EF4-FFF2-40B4-BE49-F238E27FC236}">
                    <a16:creationId xmlns:a16="http://schemas.microsoft.com/office/drawing/2014/main" id="{FCFE0C30-CAF5-8550-27AB-FB68B25CE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697" y="1822339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26" name="Google Shape;8961;p83">
                <a:extLst>
                  <a:ext uri="{FF2B5EF4-FFF2-40B4-BE49-F238E27FC236}">
                    <a16:creationId xmlns:a16="http://schemas.microsoft.com/office/drawing/2014/main" id="{0F850E4E-3CB4-EE69-7EAC-0ED195266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697" y="1981762"/>
                <a:ext cx="79929" cy="81373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27" name="Google Shape;8962;p83">
                <a:extLst>
                  <a:ext uri="{FF2B5EF4-FFF2-40B4-BE49-F238E27FC236}">
                    <a16:creationId xmlns:a16="http://schemas.microsoft.com/office/drawing/2014/main" id="{3D8C4331-C835-DF89-3671-A60BBF73B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697" y="2142847"/>
                <a:ext cx="79929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28" name="Google Shape;8963;p83">
                <a:extLst>
                  <a:ext uri="{FF2B5EF4-FFF2-40B4-BE49-F238E27FC236}">
                    <a16:creationId xmlns:a16="http://schemas.microsoft.com/office/drawing/2014/main" id="{913DA5F9-300B-8388-034A-591B29E14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697" y="2303930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29" name="Google Shape;8964;p83">
                <a:extLst>
                  <a:ext uri="{FF2B5EF4-FFF2-40B4-BE49-F238E27FC236}">
                    <a16:creationId xmlns:a16="http://schemas.microsoft.com/office/drawing/2014/main" id="{C796C38A-FF6A-9CB6-50DA-C26BBDC34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697" y="2465014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30" name="Google Shape;8965;p83">
                <a:extLst>
                  <a:ext uri="{FF2B5EF4-FFF2-40B4-BE49-F238E27FC236}">
                    <a16:creationId xmlns:a16="http://schemas.microsoft.com/office/drawing/2014/main" id="{A37D799C-885A-0E5D-D9A1-023ACB603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6697" y="2624437"/>
                <a:ext cx="79929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</p:grpSp>
        <p:grpSp>
          <p:nvGrpSpPr>
            <p:cNvPr id="54288" name="Google Shape;8966;p83">
              <a:extLst>
                <a:ext uri="{FF2B5EF4-FFF2-40B4-BE49-F238E27FC236}">
                  <a16:creationId xmlns:a16="http://schemas.microsoft.com/office/drawing/2014/main" id="{329FF56A-FC73-E261-8ABE-C8C57246D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6935" y="1179665"/>
              <a:ext cx="80700" cy="1526144"/>
              <a:chOff x="1936935" y="1179665"/>
              <a:chExt cx="80700" cy="1526144"/>
            </a:xfrm>
            <a:grpFill/>
          </p:grpSpPr>
          <p:sp>
            <p:nvSpPr>
              <p:cNvPr id="54311" name="Google Shape;8967;p83">
                <a:extLst>
                  <a:ext uri="{FF2B5EF4-FFF2-40B4-BE49-F238E27FC236}">
                    <a16:creationId xmlns:a16="http://schemas.microsoft.com/office/drawing/2014/main" id="{93EA12C4-059C-0D55-CAAD-473F5B705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343" y="1179665"/>
                <a:ext cx="81561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12" name="Google Shape;8968;p83">
                <a:extLst>
                  <a:ext uri="{FF2B5EF4-FFF2-40B4-BE49-F238E27FC236}">
                    <a16:creationId xmlns:a16="http://schemas.microsoft.com/office/drawing/2014/main" id="{761432EB-AF04-981B-47EE-BF66A6393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343" y="1340748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13" name="Google Shape;8969;p83">
                <a:extLst>
                  <a:ext uri="{FF2B5EF4-FFF2-40B4-BE49-F238E27FC236}">
                    <a16:creationId xmlns:a16="http://schemas.microsoft.com/office/drawing/2014/main" id="{F922E3CF-559D-9524-0C4E-80D1115B0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343" y="1501833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14" name="Google Shape;8970;p83">
                <a:extLst>
                  <a:ext uri="{FF2B5EF4-FFF2-40B4-BE49-F238E27FC236}">
                    <a16:creationId xmlns:a16="http://schemas.microsoft.com/office/drawing/2014/main" id="{06307604-7488-AE6D-E182-421FBDEA0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343" y="1661256"/>
                <a:ext cx="81561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15" name="Google Shape;8971;p83">
                <a:extLst>
                  <a:ext uri="{FF2B5EF4-FFF2-40B4-BE49-F238E27FC236}">
                    <a16:creationId xmlns:a16="http://schemas.microsoft.com/office/drawing/2014/main" id="{A9F9B909-B26A-FB59-E603-D9756635D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343" y="1822339"/>
                <a:ext cx="81561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16" name="Google Shape;8972;p83">
                <a:extLst>
                  <a:ext uri="{FF2B5EF4-FFF2-40B4-BE49-F238E27FC236}">
                    <a16:creationId xmlns:a16="http://schemas.microsoft.com/office/drawing/2014/main" id="{9CEC4F2D-065A-CE71-3A77-070B15E97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343" y="1981762"/>
                <a:ext cx="81561" cy="8137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17" name="Google Shape;8973;p83">
                <a:extLst>
                  <a:ext uri="{FF2B5EF4-FFF2-40B4-BE49-F238E27FC236}">
                    <a16:creationId xmlns:a16="http://schemas.microsoft.com/office/drawing/2014/main" id="{8661D0F6-A195-D4C7-095E-7F5368807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343" y="2142847"/>
                <a:ext cx="81561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18" name="Google Shape;8974;p83">
                <a:extLst>
                  <a:ext uri="{FF2B5EF4-FFF2-40B4-BE49-F238E27FC236}">
                    <a16:creationId xmlns:a16="http://schemas.microsoft.com/office/drawing/2014/main" id="{B55016FE-23C9-9C58-9B76-F41EB6454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343" y="2303930"/>
                <a:ext cx="81561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19" name="Google Shape;8975;p83">
                <a:extLst>
                  <a:ext uri="{FF2B5EF4-FFF2-40B4-BE49-F238E27FC236}">
                    <a16:creationId xmlns:a16="http://schemas.microsoft.com/office/drawing/2014/main" id="{0E91AE42-CCB6-CDE9-1828-6EEA0633E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343" y="2465014"/>
                <a:ext cx="81561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20" name="Google Shape;8976;p83">
                <a:extLst>
                  <a:ext uri="{FF2B5EF4-FFF2-40B4-BE49-F238E27FC236}">
                    <a16:creationId xmlns:a16="http://schemas.microsoft.com/office/drawing/2014/main" id="{AFBBEF0F-A216-5FA6-2585-A5B5848D5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6343" y="2624437"/>
                <a:ext cx="81561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</p:grpSp>
        <p:grpSp>
          <p:nvGrpSpPr>
            <p:cNvPr id="54289" name="Google Shape;8977;p83">
              <a:extLst>
                <a:ext uri="{FF2B5EF4-FFF2-40B4-BE49-F238E27FC236}">
                  <a16:creationId xmlns:a16="http://schemas.microsoft.com/office/drawing/2014/main" id="{7B72D022-8DC3-A6D3-A797-2351128EA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0795" y="1179665"/>
              <a:ext cx="80700" cy="1526144"/>
              <a:chOff x="2110795" y="1179665"/>
              <a:chExt cx="80700" cy="1526144"/>
            </a:xfrm>
            <a:grpFill/>
          </p:grpSpPr>
          <p:sp>
            <p:nvSpPr>
              <p:cNvPr id="54301" name="Google Shape;8978;p83">
                <a:extLst>
                  <a:ext uri="{FF2B5EF4-FFF2-40B4-BE49-F238E27FC236}">
                    <a16:creationId xmlns:a16="http://schemas.microsoft.com/office/drawing/2014/main" id="{30C48524-F298-A312-FA12-232883C95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884" y="1179665"/>
                <a:ext cx="79930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02" name="Google Shape;8979;p83">
                <a:extLst>
                  <a:ext uri="{FF2B5EF4-FFF2-40B4-BE49-F238E27FC236}">
                    <a16:creationId xmlns:a16="http://schemas.microsoft.com/office/drawing/2014/main" id="{13A11EC5-C860-3FB6-9839-9CB77F805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884" y="1340748"/>
                <a:ext cx="79930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03" name="Google Shape;8980;p83">
                <a:extLst>
                  <a:ext uri="{FF2B5EF4-FFF2-40B4-BE49-F238E27FC236}">
                    <a16:creationId xmlns:a16="http://schemas.microsoft.com/office/drawing/2014/main" id="{39DF1B95-C3F6-29CF-6484-DF8E05942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884" y="1501833"/>
                <a:ext cx="79930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04" name="Google Shape;8981;p83">
                <a:extLst>
                  <a:ext uri="{FF2B5EF4-FFF2-40B4-BE49-F238E27FC236}">
                    <a16:creationId xmlns:a16="http://schemas.microsoft.com/office/drawing/2014/main" id="{97771ECC-181A-CFF5-324D-B165B84D9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884" y="1661256"/>
                <a:ext cx="79930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05" name="Google Shape;8982;p83">
                <a:extLst>
                  <a:ext uri="{FF2B5EF4-FFF2-40B4-BE49-F238E27FC236}">
                    <a16:creationId xmlns:a16="http://schemas.microsoft.com/office/drawing/2014/main" id="{7F8548A4-ECFF-2E69-7AA9-9E6245105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884" y="1822339"/>
                <a:ext cx="79930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06" name="Google Shape;8983;p83">
                <a:extLst>
                  <a:ext uri="{FF2B5EF4-FFF2-40B4-BE49-F238E27FC236}">
                    <a16:creationId xmlns:a16="http://schemas.microsoft.com/office/drawing/2014/main" id="{25063B37-2302-B06E-F0F3-DDCAB998C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884" y="1981762"/>
                <a:ext cx="79930" cy="8137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07" name="Google Shape;8984;p83">
                <a:extLst>
                  <a:ext uri="{FF2B5EF4-FFF2-40B4-BE49-F238E27FC236}">
                    <a16:creationId xmlns:a16="http://schemas.microsoft.com/office/drawing/2014/main" id="{3F5F80C5-FD7F-1969-183F-C0EF9ED8A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884" y="2142847"/>
                <a:ext cx="79930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08" name="Google Shape;8985;p83">
                <a:extLst>
                  <a:ext uri="{FF2B5EF4-FFF2-40B4-BE49-F238E27FC236}">
                    <a16:creationId xmlns:a16="http://schemas.microsoft.com/office/drawing/2014/main" id="{54B8FF60-3412-A68A-6C79-2A2230891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884" y="2303930"/>
                <a:ext cx="79930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09" name="Google Shape;8986;p83">
                <a:extLst>
                  <a:ext uri="{FF2B5EF4-FFF2-40B4-BE49-F238E27FC236}">
                    <a16:creationId xmlns:a16="http://schemas.microsoft.com/office/drawing/2014/main" id="{52327FD0-853E-9211-B8D7-8EA393E0B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884" y="2465014"/>
                <a:ext cx="79930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10" name="Google Shape;8987;p83">
                <a:extLst>
                  <a:ext uri="{FF2B5EF4-FFF2-40B4-BE49-F238E27FC236}">
                    <a16:creationId xmlns:a16="http://schemas.microsoft.com/office/drawing/2014/main" id="{EB192ECE-71F0-6161-E013-21CA76C1E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884" y="2624437"/>
                <a:ext cx="79930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</p:grpSp>
        <p:grpSp>
          <p:nvGrpSpPr>
            <p:cNvPr id="54290" name="Google Shape;8988;p83">
              <a:extLst>
                <a:ext uri="{FF2B5EF4-FFF2-40B4-BE49-F238E27FC236}">
                  <a16:creationId xmlns:a16="http://schemas.microsoft.com/office/drawing/2014/main" id="{526E6658-5CF7-EF0C-B89F-B354BE1AB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4655" y="1179665"/>
              <a:ext cx="80700" cy="1526144"/>
              <a:chOff x="2284655" y="1179665"/>
              <a:chExt cx="80700" cy="1526144"/>
            </a:xfrm>
            <a:grpFill/>
          </p:grpSpPr>
          <p:sp>
            <p:nvSpPr>
              <p:cNvPr id="54291" name="Google Shape;8989;p83">
                <a:extLst>
                  <a:ext uri="{FF2B5EF4-FFF2-40B4-BE49-F238E27FC236}">
                    <a16:creationId xmlns:a16="http://schemas.microsoft.com/office/drawing/2014/main" id="{2C5C37B2-E8D1-FDA7-F572-0A128CE2D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426" y="1179665"/>
                <a:ext cx="79929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292" name="Google Shape;8990;p83">
                <a:extLst>
                  <a:ext uri="{FF2B5EF4-FFF2-40B4-BE49-F238E27FC236}">
                    <a16:creationId xmlns:a16="http://schemas.microsoft.com/office/drawing/2014/main" id="{E44864F1-C818-59D7-B5C0-94194492A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426" y="1340748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293" name="Google Shape;8991;p83">
                <a:extLst>
                  <a:ext uri="{FF2B5EF4-FFF2-40B4-BE49-F238E27FC236}">
                    <a16:creationId xmlns:a16="http://schemas.microsoft.com/office/drawing/2014/main" id="{37F90B47-EC31-0456-39DB-F2B545344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426" y="1501833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294" name="Google Shape;8992;p83">
                <a:extLst>
                  <a:ext uri="{FF2B5EF4-FFF2-40B4-BE49-F238E27FC236}">
                    <a16:creationId xmlns:a16="http://schemas.microsoft.com/office/drawing/2014/main" id="{3D6AC523-A6B6-B073-4DAE-27E5F8BC08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426" y="1661256"/>
                <a:ext cx="79929" cy="8137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295" name="Google Shape;8993;p83">
                <a:extLst>
                  <a:ext uri="{FF2B5EF4-FFF2-40B4-BE49-F238E27FC236}">
                    <a16:creationId xmlns:a16="http://schemas.microsoft.com/office/drawing/2014/main" id="{812C4CC2-14F9-DC61-9C8E-F80FC2A1C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426" y="1822339"/>
                <a:ext cx="79929" cy="79712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296" name="Google Shape;8994;p83">
                <a:extLst>
                  <a:ext uri="{FF2B5EF4-FFF2-40B4-BE49-F238E27FC236}">
                    <a16:creationId xmlns:a16="http://schemas.microsoft.com/office/drawing/2014/main" id="{27BD237F-C012-FD9E-3CAF-1E9EFCDD4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426" y="1981762"/>
                <a:ext cx="79929" cy="81373"/>
              </a:xfrm>
              <a:prstGeom prst="rect">
                <a:avLst/>
              </a:prstGeom>
              <a:grpFill/>
              <a:ln w="9525">
                <a:solidFill>
                  <a:srgbClr val="CFD9E0"/>
                </a:solidFill>
                <a:round/>
                <a:headEnd type="none" w="sm" len="sm"/>
                <a:tailEnd type="none" w="sm" len="sm"/>
              </a:ln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297" name="Google Shape;8995;p83">
                <a:extLst>
                  <a:ext uri="{FF2B5EF4-FFF2-40B4-BE49-F238E27FC236}">
                    <a16:creationId xmlns:a16="http://schemas.microsoft.com/office/drawing/2014/main" id="{E02A2557-1578-0FFC-1F4E-538209A25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426" y="2142847"/>
                <a:ext cx="79929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298" name="Google Shape;8996;p83">
                <a:extLst>
                  <a:ext uri="{FF2B5EF4-FFF2-40B4-BE49-F238E27FC236}">
                    <a16:creationId xmlns:a16="http://schemas.microsoft.com/office/drawing/2014/main" id="{525EA7C2-788A-3087-A68D-BE6E31975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426" y="2303930"/>
                <a:ext cx="79929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299" name="Google Shape;8997;p83">
                <a:extLst>
                  <a:ext uri="{FF2B5EF4-FFF2-40B4-BE49-F238E27FC236}">
                    <a16:creationId xmlns:a16="http://schemas.microsoft.com/office/drawing/2014/main" id="{A944D81A-BFAC-3509-877A-82D1554C4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426" y="2465014"/>
                <a:ext cx="79929" cy="797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  <p:sp>
            <p:nvSpPr>
              <p:cNvPr id="54300" name="Google Shape;8998;p83">
                <a:extLst>
                  <a:ext uri="{FF2B5EF4-FFF2-40B4-BE49-F238E27FC236}">
                    <a16:creationId xmlns:a16="http://schemas.microsoft.com/office/drawing/2014/main" id="{DE9BE05C-32FA-489B-1E26-44D93BAFF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426" y="2624437"/>
                <a:ext cx="79929" cy="8137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62533" tIns="162533" rIns="162533" bIns="162533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200"/>
              </a:p>
            </p:txBody>
          </p:sp>
        </p:grpSp>
      </p:grpSp>
      <p:grpSp>
        <p:nvGrpSpPr>
          <p:cNvPr id="26" name="Google Shape;9126;p83">
            <a:extLst>
              <a:ext uri="{FF2B5EF4-FFF2-40B4-BE49-F238E27FC236}">
                <a16:creationId xmlns:a16="http://schemas.microsoft.com/office/drawing/2014/main" id="{82512DB3-5576-AE29-2E5E-B89F96F7F961}"/>
              </a:ext>
            </a:extLst>
          </p:cNvPr>
          <p:cNvGrpSpPr>
            <a:grpSpLocks/>
          </p:cNvGrpSpPr>
          <p:nvPr/>
        </p:nvGrpSpPr>
        <p:grpSpPr bwMode="auto">
          <a:xfrm>
            <a:off x="469320" y="4952066"/>
            <a:ext cx="1605457" cy="1545829"/>
            <a:chOff x="727421" y="2828315"/>
            <a:chExt cx="1695374" cy="1560837"/>
          </a:xfrm>
        </p:grpSpPr>
        <p:grpSp>
          <p:nvGrpSpPr>
            <p:cNvPr id="27" name="Google Shape;9127;p83">
              <a:extLst>
                <a:ext uri="{FF2B5EF4-FFF2-40B4-BE49-F238E27FC236}">
                  <a16:creationId xmlns:a16="http://schemas.microsoft.com/office/drawing/2014/main" id="{7EB47506-1C76-D36C-D99A-18DAE6455D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9108" y="2882501"/>
              <a:ext cx="103104" cy="1426186"/>
              <a:chOff x="4674013" y="3100904"/>
              <a:chExt cx="122758" cy="1698043"/>
            </a:xfrm>
          </p:grpSpPr>
          <p:sp>
            <p:nvSpPr>
              <p:cNvPr id="54436" name="Google Shape;9128;p83">
                <a:extLst>
                  <a:ext uri="{FF2B5EF4-FFF2-40B4-BE49-F238E27FC236}">
                    <a16:creationId xmlns:a16="http://schemas.microsoft.com/office/drawing/2014/main" id="{042AA1A1-5478-5218-EB78-9CBB46B2C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4013" y="3100904"/>
                <a:ext cx="122758" cy="122748"/>
              </a:xfrm>
              <a:custGeom>
                <a:avLst/>
                <a:gdLst>
                  <a:gd name="T0" fmla="*/ 61384 w 12381"/>
                  <a:gd name="T1" fmla="*/ 10 h 12380"/>
                  <a:gd name="T2" fmla="*/ 0 w 12381"/>
                  <a:gd name="T3" fmla="*/ 61374 h 12380"/>
                  <a:gd name="T4" fmla="*/ 61384 w 12381"/>
                  <a:gd name="T5" fmla="*/ 122738 h 12380"/>
                  <a:gd name="T6" fmla="*/ 122758 w 12381"/>
                  <a:gd name="T7" fmla="*/ 61374 h 12380"/>
                  <a:gd name="T8" fmla="*/ 61384 w 12381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37" name="Google Shape;9129;p83">
                <a:extLst>
                  <a:ext uri="{FF2B5EF4-FFF2-40B4-BE49-F238E27FC236}">
                    <a16:creationId xmlns:a16="http://schemas.microsoft.com/office/drawing/2014/main" id="{E3DE151E-D543-4F60-CAFD-E805ADC65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4013" y="3363453"/>
                <a:ext cx="122758" cy="122758"/>
              </a:xfrm>
              <a:custGeom>
                <a:avLst/>
                <a:gdLst>
                  <a:gd name="T0" fmla="*/ 61384 w 12381"/>
                  <a:gd name="T1" fmla="*/ 0 h 12381"/>
                  <a:gd name="T2" fmla="*/ 0 w 12381"/>
                  <a:gd name="T3" fmla="*/ 61384 h 12381"/>
                  <a:gd name="T4" fmla="*/ 61384 w 12381"/>
                  <a:gd name="T5" fmla="*/ 122758 h 12381"/>
                  <a:gd name="T6" fmla="*/ 122758 w 12381"/>
                  <a:gd name="T7" fmla="*/ 61384 h 12381"/>
                  <a:gd name="T8" fmla="*/ 61384 w 12381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38" name="Google Shape;9130;p83">
                <a:extLst>
                  <a:ext uri="{FF2B5EF4-FFF2-40B4-BE49-F238E27FC236}">
                    <a16:creationId xmlns:a16="http://schemas.microsoft.com/office/drawing/2014/main" id="{1CDCC515-B428-D619-FDCC-2DD6C9546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4013" y="3625992"/>
                <a:ext cx="122738" cy="122768"/>
              </a:xfrm>
              <a:custGeom>
                <a:avLst/>
                <a:gdLst>
                  <a:gd name="T0" fmla="*/ 61374 w 12379"/>
                  <a:gd name="T1" fmla="*/ 10 h 12382"/>
                  <a:gd name="T2" fmla="*/ 0 w 12379"/>
                  <a:gd name="T3" fmla="*/ 61394 h 12382"/>
                  <a:gd name="T4" fmla="*/ 61374 w 12379"/>
                  <a:gd name="T5" fmla="*/ 122758 h 12382"/>
                  <a:gd name="T6" fmla="*/ 122738 w 12379"/>
                  <a:gd name="T7" fmla="*/ 61394 h 12382"/>
                  <a:gd name="T8" fmla="*/ 61374 w 12379"/>
                  <a:gd name="T9" fmla="*/ 10 h 123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39" name="Google Shape;9131;p83">
                <a:extLst>
                  <a:ext uri="{FF2B5EF4-FFF2-40B4-BE49-F238E27FC236}">
                    <a16:creationId xmlns:a16="http://schemas.microsoft.com/office/drawing/2014/main" id="{75D19325-4CC4-DD6A-7B64-A08D83B35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4013" y="3888561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40" name="Google Shape;9132;p83">
                <a:extLst>
                  <a:ext uri="{FF2B5EF4-FFF2-40B4-BE49-F238E27FC236}">
                    <a16:creationId xmlns:a16="http://schemas.microsoft.com/office/drawing/2014/main" id="{081A7CEF-CD87-731F-AB9B-A43B51F3E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4013" y="4151100"/>
                <a:ext cx="122738" cy="122748"/>
              </a:xfrm>
              <a:custGeom>
                <a:avLst/>
                <a:gdLst>
                  <a:gd name="T0" fmla="*/ 61374 w 12379"/>
                  <a:gd name="T1" fmla="*/ 10 h 12380"/>
                  <a:gd name="T2" fmla="*/ 0 w 12379"/>
                  <a:gd name="T3" fmla="*/ 61374 h 12380"/>
                  <a:gd name="T4" fmla="*/ 61374 w 12379"/>
                  <a:gd name="T5" fmla="*/ 122738 h 12380"/>
                  <a:gd name="T6" fmla="*/ 122738 w 12379"/>
                  <a:gd name="T7" fmla="*/ 61374 h 12380"/>
                  <a:gd name="T8" fmla="*/ 61374 w 12379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41" name="Google Shape;9133;p83">
                <a:extLst>
                  <a:ext uri="{FF2B5EF4-FFF2-40B4-BE49-F238E27FC236}">
                    <a16:creationId xmlns:a16="http://schemas.microsoft.com/office/drawing/2014/main" id="{3090AD26-0A9E-EEF8-23F8-9BE51DE52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4013" y="4413650"/>
                <a:ext cx="122738" cy="122758"/>
              </a:xfrm>
              <a:custGeom>
                <a:avLst/>
                <a:gdLst>
                  <a:gd name="T0" fmla="*/ 61374 w 12379"/>
                  <a:gd name="T1" fmla="*/ 0 h 12381"/>
                  <a:gd name="T2" fmla="*/ 0 w 12379"/>
                  <a:gd name="T3" fmla="*/ 61384 h 12381"/>
                  <a:gd name="T4" fmla="*/ 61374 w 12379"/>
                  <a:gd name="T5" fmla="*/ 122748 h 12381"/>
                  <a:gd name="T6" fmla="*/ 122738 w 12379"/>
                  <a:gd name="T7" fmla="*/ 61384 h 12381"/>
                  <a:gd name="T8" fmla="*/ 61374 w 12379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42" name="Google Shape;9134;p83">
                <a:extLst>
                  <a:ext uri="{FF2B5EF4-FFF2-40B4-BE49-F238E27FC236}">
                    <a16:creationId xmlns:a16="http://schemas.microsoft.com/office/drawing/2014/main" id="{836842E6-B628-EE24-D579-D06BDEAA0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4013" y="4676209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</p:grpSp>
        <p:grpSp>
          <p:nvGrpSpPr>
            <p:cNvPr id="28" name="Google Shape;9135;p83">
              <a:extLst>
                <a:ext uri="{FF2B5EF4-FFF2-40B4-BE49-F238E27FC236}">
                  <a16:creationId xmlns:a16="http://schemas.microsoft.com/office/drawing/2014/main" id="{47642B8B-30CF-FF71-F8C6-E32A96AC19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2475" y="2882501"/>
              <a:ext cx="103104" cy="1426186"/>
              <a:chOff x="4940438" y="3100904"/>
              <a:chExt cx="122758" cy="1698043"/>
            </a:xfrm>
          </p:grpSpPr>
          <p:sp>
            <p:nvSpPr>
              <p:cNvPr id="54429" name="Google Shape;9136;p83">
                <a:extLst>
                  <a:ext uri="{FF2B5EF4-FFF2-40B4-BE49-F238E27FC236}">
                    <a16:creationId xmlns:a16="http://schemas.microsoft.com/office/drawing/2014/main" id="{51DB157B-08C0-F519-6178-6D158346C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438" y="3100904"/>
                <a:ext cx="122758" cy="122748"/>
              </a:xfrm>
              <a:custGeom>
                <a:avLst/>
                <a:gdLst>
                  <a:gd name="T0" fmla="*/ 61384 w 12381"/>
                  <a:gd name="T1" fmla="*/ 10 h 12380"/>
                  <a:gd name="T2" fmla="*/ 0 w 12381"/>
                  <a:gd name="T3" fmla="*/ 61374 h 12380"/>
                  <a:gd name="T4" fmla="*/ 61384 w 12381"/>
                  <a:gd name="T5" fmla="*/ 122738 h 12380"/>
                  <a:gd name="T6" fmla="*/ 122758 w 12381"/>
                  <a:gd name="T7" fmla="*/ 61374 h 12380"/>
                  <a:gd name="T8" fmla="*/ 61384 w 12381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30" name="Google Shape;9137;p83">
                <a:extLst>
                  <a:ext uri="{FF2B5EF4-FFF2-40B4-BE49-F238E27FC236}">
                    <a16:creationId xmlns:a16="http://schemas.microsoft.com/office/drawing/2014/main" id="{F18E4C97-D9C6-DA84-E4DD-C38E6EFE2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438" y="3363453"/>
                <a:ext cx="122758" cy="122758"/>
              </a:xfrm>
              <a:custGeom>
                <a:avLst/>
                <a:gdLst>
                  <a:gd name="T0" fmla="*/ 61384 w 12381"/>
                  <a:gd name="T1" fmla="*/ 0 h 12381"/>
                  <a:gd name="T2" fmla="*/ 0 w 12381"/>
                  <a:gd name="T3" fmla="*/ 61384 h 12381"/>
                  <a:gd name="T4" fmla="*/ 61384 w 12381"/>
                  <a:gd name="T5" fmla="*/ 122758 h 12381"/>
                  <a:gd name="T6" fmla="*/ 122758 w 12381"/>
                  <a:gd name="T7" fmla="*/ 61384 h 12381"/>
                  <a:gd name="T8" fmla="*/ 61384 w 12381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31" name="Google Shape;9138;p83">
                <a:extLst>
                  <a:ext uri="{FF2B5EF4-FFF2-40B4-BE49-F238E27FC236}">
                    <a16:creationId xmlns:a16="http://schemas.microsoft.com/office/drawing/2014/main" id="{090BD1A8-47AB-968F-2EBC-FA9517227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438" y="3625992"/>
                <a:ext cx="122738" cy="122768"/>
              </a:xfrm>
              <a:custGeom>
                <a:avLst/>
                <a:gdLst>
                  <a:gd name="T0" fmla="*/ 61374 w 12379"/>
                  <a:gd name="T1" fmla="*/ 10 h 12382"/>
                  <a:gd name="T2" fmla="*/ 0 w 12379"/>
                  <a:gd name="T3" fmla="*/ 61394 h 12382"/>
                  <a:gd name="T4" fmla="*/ 61374 w 12379"/>
                  <a:gd name="T5" fmla="*/ 122758 h 12382"/>
                  <a:gd name="T6" fmla="*/ 122738 w 12379"/>
                  <a:gd name="T7" fmla="*/ 61394 h 12382"/>
                  <a:gd name="T8" fmla="*/ 61374 w 12379"/>
                  <a:gd name="T9" fmla="*/ 10 h 123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32" name="Google Shape;9139;p83">
                <a:extLst>
                  <a:ext uri="{FF2B5EF4-FFF2-40B4-BE49-F238E27FC236}">
                    <a16:creationId xmlns:a16="http://schemas.microsoft.com/office/drawing/2014/main" id="{1B621A3E-F7E4-DC96-A435-DBB3B36E5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438" y="3888561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33" name="Google Shape;9140;p83">
                <a:extLst>
                  <a:ext uri="{FF2B5EF4-FFF2-40B4-BE49-F238E27FC236}">
                    <a16:creationId xmlns:a16="http://schemas.microsoft.com/office/drawing/2014/main" id="{485A1714-9BA9-ED59-CA58-5A53E4735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438" y="4151100"/>
                <a:ext cx="122738" cy="122748"/>
              </a:xfrm>
              <a:custGeom>
                <a:avLst/>
                <a:gdLst>
                  <a:gd name="T0" fmla="*/ 61374 w 12379"/>
                  <a:gd name="T1" fmla="*/ 10 h 12380"/>
                  <a:gd name="T2" fmla="*/ 0 w 12379"/>
                  <a:gd name="T3" fmla="*/ 61374 h 12380"/>
                  <a:gd name="T4" fmla="*/ 61374 w 12379"/>
                  <a:gd name="T5" fmla="*/ 122738 h 12380"/>
                  <a:gd name="T6" fmla="*/ 122738 w 12379"/>
                  <a:gd name="T7" fmla="*/ 61374 h 12380"/>
                  <a:gd name="T8" fmla="*/ 61374 w 12379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34" name="Google Shape;9141;p83">
                <a:extLst>
                  <a:ext uri="{FF2B5EF4-FFF2-40B4-BE49-F238E27FC236}">
                    <a16:creationId xmlns:a16="http://schemas.microsoft.com/office/drawing/2014/main" id="{391EA219-879D-C462-12A3-94AB44508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438" y="4413650"/>
                <a:ext cx="122738" cy="122758"/>
              </a:xfrm>
              <a:custGeom>
                <a:avLst/>
                <a:gdLst>
                  <a:gd name="T0" fmla="*/ 61374 w 12379"/>
                  <a:gd name="T1" fmla="*/ 0 h 12381"/>
                  <a:gd name="T2" fmla="*/ 0 w 12379"/>
                  <a:gd name="T3" fmla="*/ 61384 h 12381"/>
                  <a:gd name="T4" fmla="*/ 61374 w 12379"/>
                  <a:gd name="T5" fmla="*/ 122748 h 12381"/>
                  <a:gd name="T6" fmla="*/ 122738 w 12379"/>
                  <a:gd name="T7" fmla="*/ 61384 h 12381"/>
                  <a:gd name="T8" fmla="*/ 61374 w 12379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35" name="Google Shape;9142;p83">
                <a:extLst>
                  <a:ext uri="{FF2B5EF4-FFF2-40B4-BE49-F238E27FC236}">
                    <a16:creationId xmlns:a16="http://schemas.microsoft.com/office/drawing/2014/main" id="{FB439AEB-4815-8181-98A4-5411F14FB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438" y="4676209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</p:grpSp>
        <p:grpSp>
          <p:nvGrpSpPr>
            <p:cNvPr id="29" name="Google Shape;9143;p83">
              <a:extLst>
                <a:ext uri="{FF2B5EF4-FFF2-40B4-BE49-F238E27FC236}">
                  <a16:creationId xmlns:a16="http://schemas.microsoft.com/office/drawing/2014/main" id="{B36EA417-A584-B025-A337-4263486B9A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9324" y="2882501"/>
              <a:ext cx="103104" cy="1426186"/>
              <a:chOff x="5206863" y="3100904"/>
              <a:chExt cx="122758" cy="1698043"/>
            </a:xfrm>
          </p:grpSpPr>
          <p:sp>
            <p:nvSpPr>
              <p:cNvPr id="54422" name="Google Shape;9144;p83">
                <a:extLst>
                  <a:ext uri="{FF2B5EF4-FFF2-40B4-BE49-F238E27FC236}">
                    <a16:creationId xmlns:a16="http://schemas.microsoft.com/office/drawing/2014/main" id="{368DF2FC-51A3-7755-8083-557B72E1A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3100904"/>
                <a:ext cx="122758" cy="122748"/>
              </a:xfrm>
              <a:custGeom>
                <a:avLst/>
                <a:gdLst>
                  <a:gd name="T0" fmla="*/ 61384 w 12381"/>
                  <a:gd name="T1" fmla="*/ 10 h 12380"/>
                  <a:gd name="T2" fmla="*/ 0 w 12381"/>
                  <a:gd name="T3" fmla="*/ 61374 h 12380"/>
                  <a:gd name="T4" fmla="*/ 61384 w 12381"/>
                  <a:gd name="T5" fmla="*/ 122738 h 12380"/>
                  <a:gd name="T6" fmla="*/ 122758 w 12381"/>
                  <a:gd name="T7" fmla="*/ 61374 h 12380"/>
                  <a:gd name="T8" fmla="*/ 61384 w 12381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23" name="Google Shape;9145;p83">
                <a:extLst>
                  <a:ext uri="{FF2B5EF4-FFF2-40B4-BE49-F238E27FC236}">
                    <a16:creationId xmlns:a16="http://schemas.microsoft.com/office/drawing/2014/main" id="{B888707B-38D9-7330-92C5-799B1ADD3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3363453"/>
                <a:ext cx="122758" cy="122758"/>
              </a:xfrm>
              <a:custGeom>
                <a:avLst/>
                <a:gdLst>
                  <a:gd name="T0" fmla="*/ 61384 w 12381"/>
                  <a:gd name="T1" fmla="*/ 0 h 12381"/>
                  <a:gd name="T2" fmla="*/ 0 w 12381"/>
                  <a:gd name="T3" fmla="*/ 61384 h 12381"/>
                  <a:gd name="T4" fmla="*/ 61384 w 12381"/>
                  <a:gd name="T5" fmla="*/ 122758 h 12381"/>
                  <a:gd name="T6" fmla="*/ 122758 w 12381"/>
                  <a:gd name="T7" fmla="*/ 61384 h 12381"/>
                  <a:gd name="T8" fmla="*/ 61384 w 12381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24" name="Google Shape;9146;p83">
                <a:extLst>
                  <a:ext uri="{FF2B5EF4-FFF2-40B4-BE49-F238E27FC236}">
                    <a16:creationId xmlns:a16="http://schemas.microsoft.com/office/drawing/2014/main" id="{95E525D4-5E8C-4BB0-E0C3-4635020EE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3625992"/>
                <a:ext cx="122738" cy="122768"/>
              </a:xfrm>
              <a:custGeom>
                <a:avLst/>
                <a:gdLst>
                  <a:gd name="T0" fmla="*/ 61374 w 12379"/>
                  <a:gd name="T1" fmla="*/ 10 h 12382"/>
                  <a:gd name="T2" fmla="*/ 0 w 12379"/>
                  <a:gd name="T3" fmla="*/ 61394 h 12382"/>
                  <a:gd name="T4" fmla="*/ 61374 w 12379"/>
                  <a:gd name="T5" fmla="*/ 122758 h 12382"/>
                  <a:gd name="T6" fmla="*/ 122738 w 12379"/>
                  <a:gd name="T7" fmla="*/ 61394 h 12382"/>
                  <a:gd name="T8" fmla="*/ 61374 w 12379"/>
                  <a:gd name="T9" fmla="*/ 10 h 123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25" name="Google Shape;9147;p83">
                <a:extLst>
                  <a:ext uri="{FF2B5EF4-FFF2-40B4-BE49-F238E27FC236}">
                    <a16:creationId xmlns:a16="http://schemas.microsoft.com/office/drawing/2014/main" id="{B556F06D-C0B8-8DEA-E64A-B9773AEB1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3888561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26" name="Google Shape;9148;p83">
                <a:extLst>
                  <a:ext uri="{FF2B5EF4-FFF2-40B4-BE49-F238E27FC236}">
                    <a16:creationId xmlns:a16="http://schemas.microsoft.com/office/drawing/2014/main" id="{18174FB2-7084-F9E8-68D1-D0F85066A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4151100"/>
                <a:ext cx="122738" cy="122748"/>
              </a:xfrm>
              <a:custGeom>
                <a:avLst/>
                <a:gdLst>
                  <a:gd name="T0" fmla="*/ 61374 w 12379"/>
                  <a:gd name="T1" fmla="*/ 10 h 12380"/>
                  <a:gd name="T2" fmla="*/ 0 w 12379"/>
                  <a:gd name="T3" fmla="*/ 61374 h 12380"/>
                  <a:gd name="T4" fmla="*/ 61374 w 12379"/>
                  <a:gd name="T5" fmla="*/ 122738 h 12380"/>
                  <a:gd name="T6" fmla="*/ 122738 w 12379"/>
                  <a:gd name="T7" fmla="*/ 61374 h 12380"/>
                  <a:gd name="T8" fmla="*/ 61374 w 12379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27" name="Google Shape;9149;p83">
                <a:extLst>
                  <a:ext uri="{FF2B5EF4-FFF2-40B4-BE49-F238E27FC236}">
                    <a16:creationId xmlns:a16="http://schemas.microsoft.com/office/drawing/2014/main" id="{8B5DD019-0482-8764-E197-109B30C67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4413650"/>
                <a:ext cx="122738" cy="122758"/>
              </a:xfrm>
              <a:custGeom>
                <a:avLst/>
                <a:gdLst>
                  <a:gd name="T0" fmla="*/ 61374 w 12379"/>
                  <a:gd name="T1" fmla="*/ 0 h 12381"/>
                  <a:gd name="T2" fmla="*/ 0 w 12379"/>
                  <a:gd name="T3" fmla="*/ 61384 h 12381"/>
                  <a:gd name="T4" fmla="*/ 61374 w 12379"/>
                  <a:gd name="T5" fmla="*/ 122748 h 12381"/>
                  <a:gd name="T6" fmla="*/ 122738 w 12379"/>
                  <a:gd name="T7" fmla="*/ 61384 h 12381"/>
                  <a:gd name="T8" fmla="*/ 61374 w 12379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28" name="Google Shape;9150;p83">
                <a:extLst>
                  <a:ext uri="{FF2B5EF4-FFF2-40B4-BE49-F238E27FC236}">
                    <a16:creationId xmlns:a16="http://schemas.microsoft.com/office/drawing/2014/main" id="{DD4D5B92-2C16-D571-CF2F-CF5C446C8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4676209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</p:grpSp>
        <p:grpSp>
          <p:nvGrpSpPr>
            <p:cNvPr id="30" name="Google Shape;9151;p83">
              <a:extLst>
                <a:ext uri="{FF2B5EF4-FFF2-40B4-BE49-F238E27FC236}">
                  <a16:creationId xmlns:a16="http://schemas.microsoft.com/office/drawing/2014/main" id="{F41D4DE9-7D24-1F13-1003-C6ED91CFB2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6057" y="2882501"/>
              <a:ext cx="103104" cy="1426186"/>
              <a:chOff x="6006138" y="3143629"/>
              <a:chExt cx="122758" cy="1698043"/>
            </a:xfrm>
          </p:grpSpPr>
          <p:sp>
            <p:nvSpPr>
              <p:cNvPr id="54415" name="Google Shape;9152;p83">
                <a:extLst>
                  <a:ext uri="{FF2B5EF4-FFF2-40B4-BE49-F238E27FC236}">
                    <a16:creationId xmlns:a16="http://schemas.microsoft.com/office/drawing/2014/main" id="{4862CDBC-6475-D1FC-DA33-3497EB3BA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3143629"/>
                <a:ext cx="122758" cy="122748"/>
              </a:xfrm>
              <a:custGeom>
                <a:avLst/>
                <a:gdLst>
                  <a:gd name="T0" fmla="*/ 61384 w 12381"/>
                  <a:gd name="T1" fmla="*/ 10 h 12380"/>
                  <a:gd name="T2" fmla="*/ 0 w 12381"/>
                  <a:gd name="T3" fmla="*/ 61374 h 12380"/>
                  <a:gd name="T4" fmla="*/ 61384 w 12381"/>
                  <a:gd name="T5" fmla="*/ 122738 h 12380"/>
                  <a:gd name="T6" fmla="*/ 122758 w 12381"/>
                  <a:gd name="T7" fmla="*/ 61374 h 12380"/>
                  <a:gd name="T8" fmla="*/ 61384 w 12381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16" name="Google Shape;9153;p83">
                <a:extLst>
                  <a:ext uri="{FF2B5EF4-FFF2-40B4-BE49-F238E27FC236}">
                    <a16:creationId xmlns:a16="http://schemas.microsoft.com/office/drawing/2014/main" id="{55DF9837-F322-7948-7EA0-8B24561F6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3406178"/>
                <a:ext cx="122758" cy="122758"/>
              </a:xfrm>
              <a:custGeom>
                <a:avLst/>
                <a:gdLst>
                  <a:gd name="T0" fmla="*/ 61384 w 12381"/>
                  <a:gd name="T1" fmla="*/ 0 h 12381"/>
                  <a:gd name="T2" fmla="*/ 0 w 12381"/>
                  <a:gd name="T3" fmla="*/ 61384 h 12381"/>
                  <a:gd name="T4" fmla="*/ 61384 w 12381"/>
                  <a:gd name="T5" fmla="*/ 122758 h 12381"/>
                  <a:gd name="T6" fmla="*/ 122758 w 12381"/>
                  <a:gd name="T7" fmla="*/ 61384 h 12381"/>
                  <a:gd name="T8" fmla="*/ 61384 w 12381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17" name="Google Shape;9154;p83">
                <a:extLst>
                  <a:ext uri="{FF2B5EF4-FFF2-40B4-BE49-F238E27FC236}">
                    <a16:creationId xmlns:a16="http://schemas.microsoft.com/office/drawing/2014/main" id="{06C95E2B-C03B-1042-BBE2-0FD7D9EA8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3668717"/>
                <a:ext cx="122738" cy="122768"/>
              </a:xfrm>
              <a:custGeom>
                <a:avLst/>
                <a:gdLst>
                  <a:gd name="T0" fmla="*/ 61374 w 12379"/>
                  <a:gd name="T1" fmla="*/ 10 h 12382"/>
                  <a:gd name="T2" fmla="*/ 0 w 12379"/>
                  <a:gd name="T3" fmla="*/ 61394 h 12382"/>
                  <a:gd name="T4" fmla="*/ 61374 w 12379"/>
                  <a:gd name="T5" fmla="*/ 122758 h 12382"/>
                  <a:gd name="T6" fmla="*/ 122738 w 12379"/>
                  <a:gd name="T7" fmla="*/ 61394 h 12382"/>
                  <a:gd name="T8" fmla="*/ 61374 w 12379"/>
                  <a:gd name="T9" fmla="*/ 10 h 123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18" name="Google Shape;9155;p83">
                <a:extLst>
                  <a:ext uri="{FF2B5EF4-FFF2-40B4-BE49-F238E27FC236}">
                    <a16:creationId xmlns:a16="http://schemas.microsoft.com/office/drawing/2014/main" id="{92802100-5563-8B49-C468-87DF32476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3931286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19" name="Google Shape;9156;p83">
                <a:extLst>
                  <a:ext uri="{FF2B5EF4-FFF2-40B4-BE49-F238E27FC236}">
                    <a16:creationId xmlns:a16="http://schemas.microsoft.com/office/drawing/2014/main" id="{42464438-8547-4C86-57D4-C992132F3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4193825"/>
                <a:ext cx="122738" cy="122748"/>
              </a:xfrm>
              <a:custGeom>
                <a:avLst/>
                <a:gdLst>
                  <a:gd name="T0" fmla="*/ 61374 w 12379"/>
                  <a:gd name="T1" fmla="*/ 10 h 12380"/>
                  <a:gd name="T2" fmla="*/ 0 w 12379"/>
                  <a:gd name="T3" fmla="*/ 61374 h 12380"/>
                  <a:gd name="T4" fmla="*/ 61374 w 12379"/>
                  <a:gd name="T5" fmla="*/ 122738 h 12380"/>
                  <a:gd name="T6" fmla="*/ 122738 w 12379"/>
                  <a:gd name="T7" fmla="*/ 61374 h 12380"/>
                  <a:gd name="T8" fmla="*/ 61374 w 12379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20" name="Google Shape;9157;p83">
                <a:extLst>
                  <a:ext uri="{FF2B5EF4-FFF2-40B4-BE49-F238E27FC236}">
                    <a16:creationId xmlns:a16="http://schemas.microsoft.com/office/drawing/2014/main" id="{F6EF3DBC-E0BB-F0C1-B1BE-5A0E65ECF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4456375"/>
                <a:ext cx="122738" cy="122758"/>
              </a:xfrm>
              <a:custGeom>
                <a:avLst/>
                <a:gdLst>
                  <a:gd name="T0" fmla="*/ 61374 w 12379"/>
                  <a:gd name="T1" fmla="*/ 0 h 12381"/>
                  <a:gd name="T2" fmla="*/ 0 w 12379"/>
                  <a:gd name="T3" fmla="*/ 61384 h 12381"/>
                  <a:gd name="T4" fmla="*/ 61374 w 12379"/>
                  <a:gd name="T5" fmla="*/ 122748 h 12381"/>
                  <a:gd name="T6" fmla="*/ 122738 w 12379"/>
                  <a:gd name="T7" fmla="*/ 61384 h 12381"/>
                  <a:gd name="T8" fmla="*/ 61374 w 12379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21" name="Google Shape;9158;p83">
                <a:extLst>
                  <a:ext uri="{FF2B5EF4-FFF2-40B4-BE49-F238E27FC236}">
                    <a16:creationId xmlns:a16="http://schemas.microsoft.com/office/drawing/2014/main" id="{769FC6E5-F1B0-B6B5-60BA-8105C9CCB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4718934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</p:grpSp>
        <p:grpSp>
          <p:nvGrpSpPr>
            <p:cNvPr id="31" name="Google Shape;9159;p83">
              <a:extLst>
                <a:ext uri="{FF2B5EF4-FFF2-40B4-BE49-F238E27FC236}">
                  <a16:creationId xmlns:a16="http://schemas.microsoft.com/office/drawing/2014/main" id="{A07DFF39-41E3-8175-5DE8-0A41B43753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9422" y="2882501"/>
              <a:ext cx="103104" cy="1426186"/>
              <a:chOff x="6805413" y="3100904"/>
              <a:chExt cx="122758" cy="1698043"/>
            </a:xfrm>
          </p:grpSpPr>
          <p:sp>
            <p:nvSpPr>
              <p:cNvPr id="54408" name="Google Shape;9160;p83">
                <a:extLst>
                  <a:ext uri="{FF2B5EF4-FFF2-40B4-BE49-F238E27FC236}">
                    <a16:creationId xmlns:a16="http://schemas.microsoft.com/office/drawing/2014/main" id="{845C2CDE-4BC0-A260-2ECC-F11C20ABF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413" y="3100904"/>
                <a:ext cx="122758" cy="122748"/>
              </a:xfrm>
              <a:custGeom>
                <a:avLst/>
                <a:gdLst>
                  <a:gd name="T0" fmla="*/ 61384 w 12381"/>
                  <a:gd name="T1" fmla="*/ 10 h 12380"/>
                  <a:gd name="T2" fmla="*/ 0 w 12381"/>
                  <a:gd name="T3" fmla="*/ 61374 h 12380"/>
                  <a:gd name="T4" fmla="*/ 61384 w 12381"/>
                  <a:gd name="T5" fmla="*/ 122738 h 12380"/>
                  <a:gd name="T6" fmla="*/ 122758 w 12381"/>
                  <a:gd name="T7" fmla="*/ 61374 h 12380"/>
                  <a:gd name="T8" fmla="*/ 61384 w 12381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09" name="Google Shape;9161;p83">
                <a:extLst>
                  <a:ext uri="{FF2B5EF4-FFF2-40B4-BE49-F238E27FC236}">
                    <a16:creationId xmlns:a16="http://schemas.microsoft.com/office/drawing/2014/main" id="{2C329054-5CEA-EFB8-FCC0-AF73CF4A9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413" y="3363453"/>
                <a:ext cx="122758" cy="122758"/>
              </a:xfrm>
              <a:custGeom>
                <a:avLst/>
                <a:gdLst>
                  <a:gd name="T0" fmla="*/ 61384 w 12381"/>
                  <a:gd name="T1" fmla="*/ 0 h 12381"/>
                  <a:gd name="T2" fmla="*/ 0 w 12381"/>
                  <a:gd name="T3" fmla="*/ 61384 h 12381"/>
                  <a:gd name="T4" fmla="*/ 61384 w 12381"/>
                  <a:gd name="T5" fmla="*/ 122758 h 12381"/>
                  <a:gd name="T6" fmla="*/ 122758 w 12381"/>
                  <a:gd name="T7" fmla="*/ 61384 h 12381"/>
                  <a:gd name="T8" fmla="*/ 61384 w 12381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10" name="Google Shape;9162;p83">
                <a:extLst>
                  <a:ext uri="{FF2B5EF4-FFF2-40B4-BE49-F238E27FC236}">
                    <a16:creationId xmlns:a16="http://schemas.microsoft.com/office/drawing/2014/main" id="{7BC701AE-3DBF-3BE6-275A-581EF0B69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413" y="3625992"/>
                <a:ext cx="122738" cy="122768"/>
              </a:xfrm>
              <a:custGeom>
                <a:avLst/>
                <a:gdLst>
                  <a:gd name="T0" fmla="*/ 61374 w 12379"/>
                  <a:gd name="T1" fmla="*/ 10 h 12382"/>
                  <a:gd name="T2" fmla="*/ 0 w 12379"/>
                  <a:gd name="T3" fmla="*/ 61394 h 12382"/>
                  <a:gd name="T4" fmla="*/ 61374 w 12379"/>
                  <a:gd name="T5" fmla="*/ 122758 h 12382"/>
                  <a:gd name="T6" fmla="*/ 122738 w 12379"/>
                  <a:gd name="T7" fmla="*/ 61394 h 12382"/>
                  <a:gd name="T8" fmla="*/ 61374 w 12379"/>
                  <a:gd name="T9" fmla="*/ 10 h 123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11" name="Google Shape;9163;p83">
                <a:extLst>
                  <a:ext uri="{FF2B5EF4-FFF2-40B4-BE49-F238E27FC236}">
                    <a16:creationId xmlns:a16="http://schemas.microsoft.com/office/drawing/2014/main" id="{6B1BF450-E7C0-55A3-0B84-20730220A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413" y="3888561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12" name="Google Shape;9164;p83">
                <a:extLst>
                  <a:ext uri="{FF2B5EF4-FFF2-40B4-BE49-F238E27FC236}">
                    <a16:creationId xmlns:a16="http://schemas.microsoft.com/office/drawing/2014/main" id="{04FCD775-2274-922A-344C-15CC7EE0D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413" y="4151100"/>
                <a:ext cx="122738" cy="122748"/>
              </a:xfrm>
              <a:custGeom>
                <a:avLst/>
                <a:gdLst>
                  <a:gd name="T0" fmla="*/ 61374 w 12379"/>
                  <a:gd name="T1" fmla="*/ 10 h 12380"/>
                  <a:gd name="T2" fmla="*/ 0 w 12379"/>
                  <a:gd name="T3" fmla="*/ 61374 h 12380"/>
                  <a:gd name="T4" fmla="*/ 61374 w 12379"/>
                  <a:gd name="T5" fmla="*/ 122738 h 12380"/>
                  <a:gd name="T6" fmla="*/ 122738 w 12379"/>
                  <a:gd name="T7" fmla="*/ 61374 h 12380"/>
                  <a:gd name="T8" fmla="*/ 61374 w 12379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13" name="Google Shape;9165;p83">
                <a:extLst>
                  <a:ext uri="{FF2B5EF4-FFF2-40B4-BE49-F238E27FC236}">
                    <a16:creationId xmlns:a16="http://schemas.microsoft.com/office/drawing/2014/main" id="{69F0EBAF-EA30-6F74-9192-3EC3CA317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413" y="4413650"/>
                <a:ext cx="122738" cy="122758"/>
              </a:xfrm>
              <a:custGeom>
                <a:avLst/>
                <a:gdLst>
                  <a:gd name="T0" fmla="*/ 61374 w 12379"/>
                  <a:gd name="T1" fmla="*/ 0 h 12381"/>
                  <a:gd name="T2" fmla="*/ 0 w 12379"/>
                  <a:gd name="T3" fmla="*/ 61384 h 12381"/>
                  <a:gd name="T4" fmla="*/ 61374 w 12379"/>
                  <a:gd name="T5" fmla="*/ 122748 h 12381"/>
                  <a:gd name="T6" fmla="*/ 122738 w 12379"/>
                  <a:gd name="T7" fmla="*/ 61384 h 12381"/>
                  <a:gd name="T8" fmla="*/ 61374 w 12379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14" name="Google Shape;9166;p83">
                <a:extLst>
                  <a:ext uri="{FF2B5EF4-FFF2-40B4-BE49-F238E27FC236}">
                    <a16:creationId xmlns:a16="http://schemas.microsoft.com/office/drawing/2014/main" id="{3498605F-1AB6-4C26-7D2D-2F33345BC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413" y="4676209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</p:grpSp>
        <p:grpSp>
          <p:nvGrpSpPr>
            <p:cNvPr id="54272" name="Google Shape;9167;p83">
              <a:extLst>
                <a:ext uri="{FF2B5EF4-FFF2-40B4-BE49-F238E27FC236}">
                  <a16:creationId xmlns:a16="http://schemas.microsoft.com/office/drawing/2014/main" id="{D5E1AAB7-2605-20B4-BEFD-528E56C76A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4406" name="Google Shape;9168;p83">
                <a:extLst>
                  <a:ext uri="{FF2B5EF4-FFF2-40B4-BE49-F238E27FC236}">
                    <a16:creationId xmlns:a16="http://schemas.microsoft.com/office/drawing/2014/main" id="{46E9A2FE-DA12-7E74-146A-13C50FD8A4B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>
                <a:solidFill>
                  <a:srgbClr val="E3E7E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4407" name="Google Shape;9169;p83">
                <a:extLst>
                  <a:ext uri="{FF2B5EF4-FFF2-40B4-BE49-F238E27FC236}">
                    <a16:creationId xmlns:a16="http://schemas.microsoft.com/office/drawing/2014/main" id="{CE57168B-0259-0779-A45F-7A36D7AE3E2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>
                <a:solidFill>
                  <a:srgbClr val="E3E7E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4273" name="Google Shape;9170;p83">
              <a:extLst>
                <a:ext uri="{FF2B5EF4-FFF2-40B4-BE49-F238E27FC236}">
                  <a16:creationId xmlns:a16="http://schemas.microsoft.com/office/drawing/2014/main" id="{74CDF4CE-A9AF-F1D8-F0EC-68404F5FD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2795" y="2882501"/>
              <a:ext cx="103104" cy="1426186"/>
              <a:chOff x="5206863" y="3100904"/>
              <a:chExt cx="122758" cy="1698043"/>
            </a:xfrm>
          </p:grpSpPr>
          <p:sp>
            <p:nvSpPr>
              <p:cNvPr id="54399" name="Google Shape;9171;p83">
                <a:extLst>
                  <a:ext uri="{FF2B5EF4-FFF2-40B4-BE49-F238E27FC236}">
                    <a16:creationId xmlns:a16="http://schemas.microsoft.com/office/drawing/2014/main" id="{197FFA19-80F3-E6E8-CBFB-5D339331F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3100904"/>
                <a:ext cx="122758" cy="122748"/>
              </a:xfrm>
              <a:custGeom>
                <a:avLst/>
                <a:gdLst>
                  <a:gd name="T0" fmla="*/ 61384 w 12381"/>
                  <a:gd name="T1" fmla="*/ 10 h 12380"/>
                  <a:gd name="T2" fmla="*/ 0 w 12381"/>
                  <a:gd name="T3" fmla="*/ 61374 h 12380"/>
                  <a:gd name="T4" fmla="*/ 61384 w 12381"/>
                  <a:gd name="T5" fmla="*/ 122738 h 12380"/>
                  <a:gd name="T6" fmla="*/ 122758 w 12381"/>
                  <a:gd name="T7" fmla="*/ 61374 h 12380"/>
                  <a:gd name="T8" fmla="*/ 61384 w 12381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00" name="Google Shape;9172;p83">
                <a:extLst>
                  <a:ext uri="{FF2B5EF4-FFF2-40B4-BE49-F238E27FC236}">
                    <a16:creationId xmlns:a16="http://schemas.microsoft.com/office/drawing/2014/main" id="{12BE8285-826D-CBCD-F222-8615FAF37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3363453"/>
                <a:ext cx="122758" cy="122758"/>
              </a:xfrm>
              <a:custGeom>
                <a:avLst/>
                <a:gdLst>
                  <a:gd name="T0" fmla="*/ 61384 w 12381"/>
                  <a:gd name="T1" fmla="*/ 0 h 12381"/>
                  <a:gd name="T2" fmla="*/ 0 w 12381"/>
                  <a:gd name="T3" fmla="*/ 61384 h 12381"/>
                  <a:gd name="T4" fmla="*/ 61384 w 12381"/>
                  <a:gd name="T5" fmla="*/ 122758 h 12381"/>
                  <a:gd name="T6" fmla="*/ 122758 w 12381"/>
                  <a:gd name="T7" fmla="*/ 61384 h 12381"/>
                  <a:gd name="T8" fmla="*/ 61384 w 12381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01" name="Google Shape;9173;p83">
                <a:extLst>
                  <a:ext uri="{FF2B5EF4-FFF2-40B4-BE49-F238E27FC236}">
                    <a16:creationId xmlns:a16="http://schemas.microsoft.com/office/drawing/2014/main" id="{A9A7D426-73FF-7E5D-3213-C7F4D8D0F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3625992"/>
                <a:ext cx="122738" cy="122768"/>
              </a:xfrm>
              <a:custGeom>
                <a:avLst/>
                <a:gdLst>
                  <a:gd name="T0" fmla="*/ 61374 w 12379"/>
                  <a:gd name="T1" fmla="*/ 10 h 12382"/>
                  <a:gd name="T2" fmla="*/ 0 w 12379"/>
                  <a:gd name="T3" fmla="*/ 61394 h 12382"/>
                  <a:gd name="T4" fmla="*/ 61374 w 12379"/>
                  <a:gd name="T5" fmla="*/ 122758 h 12382"/>
                  <a:gd name="T6" fmla="*/ 122738 w 12379"/>
                  <a:gd name="T7" fmla="*/ 61394 h 12382"/>
                  <a:gd name="T8" fmla="*/ 61374 w 12379"/>
                  <a:gd name="T9" fmla="*/ 10 h 123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02" name="Google Shape;9174;p83">
                <a:extLst>
                  <a:ext uri="{FF2B5EF4-FFF2-40B4-BE49-F238E27FC236}">
                    <a16:creationId xmlns:a16="http://schemas.microsoft.com/office/drawing/2014/main" id="{40D212D5-5A9E-70A0-F768-3B90728E5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3888561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03" name="Google Shape;9175;p83">
                <a:extLst>
                  <a:ext uri="{FF2B5EF4-FFF2-40B4-BE49-F238E27FC236}">
                    <a16:creationId xmlns:a16="http://schemas.microsoft.com/office/drawing/2014/main" id="{FDAAE2DF-7832-91FF-0467-9EE9E501A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4151100"/>
                <a:ext cx="122738" cy="122748"/>
              </a:xfrm>
              <a:custGeom>
                <a:avLst/>
                <a:gdLst>
                  <a:gd name="T0" fmla="*/ 61374 w 12379"/>
                  <a:gd name="T1" fmla="*/ 10 h 12380"/>
                  <a:gd name="T2" fmla="*/ 0 w 12379"/>
                  <a:gd name="T3" fmla="*/ 61374 h 12380"/>
                  <a:gd name="T4" fmla="*/ 61374 w 12379"/>
                  <a:gd name="T5" fmla="*/ 122738 h 12380"/>
                  <a:gd name="T6" fmla="*/ 122738 w 12379"/>
                  <a:gd name="T7" fmla="*/ 61374 h 12380"/>
                  <a:gd name="T8" fmla="*/ 61374 w 12379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04" name="Google Shape;9176;p83">
                <a:extLst>
                  <a:ext uri="{FF2B5EF4-FFF2-40B4-BE49-F238E27FC236}">
                    <a16:creationId xmlns:a16="http://schemas.microsoft.com/office/drawing/2014/main" id="{38015982-1459-2A12-A537-DB85D1B38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4413650"/>
                <a:ext cx="122738" cy="122758"/>
              </a:xfrm>
              <a:custGeom>
                <a:avLst/>
                <a:gdLst>
                  <a:gd name="T0" fmla="*/ 61374 w 12379"/>
                  <a:gd name="T1" fmla="*/ 0 h 12381"/>
                  <a:gd name="T2" fmla="*/ 0 w 12379"/>
                  <a:gd name="T3" fmla="*/ 61384 h 12381"/>
                  <a:gd name="T4" fmla="*/ 61374 w 12379"/>
                  <a:gd name="T5" fmla="*/ 122748 h 12381"/>
                  <a:gd name="T6" fmla="*/ 122738 w 12379"/>
                  <a:gd name="T7" fmla="*/ 61384 h 12381"/>
                  <a:gd name="T8" fmla="*/ 61374 w 12379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405" name="Google Shape;9177;p83">
                <a:extLst>
                  <a:ext uri="{FF2B5EF4-FFF2-40B4-BE49-F238E27FC236}">
                    <a16:creationId xmlns:a16="http://schemas.microsoft.com/office/drawing/2014/main" id="{728B9894-3EA7-DADD-CC2F-7B526B111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863" y="4676209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 w="19050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</p:grpSp>
        <p:grpSp>
          <p:nvGrpSpPr>
            <p:cNvPr id="54391" name="Google Shape;9178;p83">
              <a:extLst>
                <a:ext uri="{FF2B5EF4-FFF2-40B4-BE49-F238E27FC236}">
                  <a16:creationId xmlns:a16="http://schemas.microsoft.com/office/drawing/2014/main" id="{2C905440-66CD-C57E-7464-62A1A65CD8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2694" y="2882501"/>
              <a:ext cx="103104" cy="1426186"/>
              <a:chOff x="6006138" y="3143629"/>
              <a:chExt cx="122758" cy="1698043"/>
            </a:xfrm>
          </p:grpSpPr>
          <p:sp>
            <p:nvSpPr>
              <p:cNvPr id="54392" name="Google Shape;9179;p83">
                <a:extLst>
                  <a:ext uri="{FF2B5EF4-FFF2-40B4-BE49-F238E27FC236}">
                    <a16:creationId xmlns:a16="http://schemas.microsoft.com/office/drawing/2014/main" id="{FDE820BB-DEFD-287F-58AE-519B6A4BE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3143629"/>
                <a:ext cx="122758" cy="122748"/>
              </a:xfrm>
              <a:custGeom>
                <a:avLst/>
                <a:gdLst>
                  <a:gd name="T0" fmla="*/ 61384 w 12381"/>
                  <a:gd name="T1" fmla="*/ 10 h 12380"/>
                  <a:gd name="T2" fmla="*/ 0 w 12381"/>
                  <a:gd name="T3" fmla="*/ 61374 h 12380"/>
                  <a:gd name="T4" fmla="*/ 61384 w 12381"/>
                  <a:gd name="T5" fmla="*/ 122738 h 12380"/>
                  <a:gd name="T6" fmla="*/ 122758 w 12381"/>
                  <a:gd name="T7" fmla="*/ 61374 h 12380"/>
                  <a:gd name="T8" fmla="*/ 61384 w 12381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0" extrusionOk="0">
                    <a:moveTo>
                      <a:pt x="6191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1" y="12379"/>
                    </a:cubicBezTo>
                    <a:cubicBezTo>
                      <a:pt x="9610" y="12379"/>
                      <a:pt x="12381" y="9608"/>
                      <a:pt x="12381" y="6190"/>
                    </a:cubicBezTo>
                    <a:cubicBezTo>
                      <a:pt x="12381" y="2772"/>
                      <a:pt x="9610" y="1"/>
                      <a:pt x="619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393" name="Google Shape;9180;p83">
                <a:extLst>
                  <a:ext uri="{FF2B5EF4-FFF2-40B4-BE49-F238E27FC236}">
                    <a16:creationId xmlns:a16="http://schemas.microsoft.com/office/drawing/2014/main" id="{1B04403A-3C7E-FF7F-3102-819967948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3406178"/>
                <a:ext cx="122758" cy="122758"/>
              </a:xfrm>
              <a:custGeom>
                <a:avLst/>
                <a:gdLst>
                  <a:gd name="T0" fmla="*/ 61384 w 12381"/>
                  <a:gd name="T1" fmla="*/ 0 h 12381"/>
                  <a:gd name="T2" fmla="*/ 0 w 12381"/>
                  <a:gd name="T3" fmla="*/ 61384 h 12381"/>
                  <a:gd name="T4" fmla="*/ 61384 w 12381"/>
                  <a:gd name="T5" fmla="*/ 122758 h 12381"/>
                  <a:gd name="T6" fmla="*/ 122758 w 12381"/>
                  <a:gd name="T7" fmla="*/ 61384 h 12381"/>
                  <a:gd name="T8" fmla="*/ 61384 w 12381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81" h="12381" extrusionOk="0">
                    <a:moveTo>
                      <a:pt x="6191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10"/>
                      <a:pt x="2771" y="12381"/>
                      <a:pt x="6191" y="12381"/>
                    </a:cubicBezTo>
                    <a:cubicBezTo>
                      <a:pt x="9610" y="12381"/>
                      <a:pt x="12381" y="9610"/>
                      <a:pt x="12381" y="6191"/>
                    </a:cubicBezTo>
                    <a:cubicBezTo>
                      <a:pt x="12381" y="2771"/>
                      <a:pt x="9610" y="0"/>
                      <a:pt x="619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394" name="Google Shape;9181;p83">
                <a:extLst>
                  <a:ext uri="{FF2B5EF4-FFF2-40B4-BE49-F238E27FC236}">
                    <a16:creationId xmlns:a16="http://schemas.microsoft.com/office/drawing/2014/main" id="{6051FA87-5FCE-C913-A39C-9E1596CC1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3668717"/>
                <a:ext cx="122738" cy="122768"/>
              </a:xfrm>
              <a:custGeom>
                <a:avLst/>
                <a:gdLst>
                  <a:gd name="T0" fmla="*/ 61374 w 12379"/>
                  <a:gd name="T1" fmla="*/ 10 h 12382"/>
                  <a:gd name="T2" fmla="*/ 0 w 12379"/>
                  <a:gd name="T3" fmla="*/ 61394 h 12382"/>
                  <a:gd name="T4" fmla="*/ 61374 w 12379"/>
                  <a:gd name="T5" fmla="*/ 122758 h 12382"/>
                  <a:gd name="T6" fmla="*/ 122738 w 12379"/>
                  <a:gd name="T7" fmla="*/ 61394 h 12382"/>
                  <a:gd name="T8" fmla="*/ 61374 w 12379"/>
                  <a:gd name="T9" fmla="*/ 10 h 123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2" extrusionOk="0">
                    <a:moveTo>
                      <a:pt x="6190" y="1"/>
                    </a:moveTo>
                    <a:cubicBezTo>
                      <a:pt x="2771" y="1"/>
                      <a:pt x="0" y="2774"/>
                      <a:pt x="0" y="6192"/>
                    </a:cubicBezTo>
                    <a:cubicBezTo>
                      <a:pt x="0" y="9610"/>
                      <a:pt x="2771" y="12381"/>
                      <a:pt x="6190" y="12381"/>
                    </a:cubicBezTo>
                    <a:cubicBezTo>
                      <a:pt x="9608" y="12381"/>
                      <a:pt x="12379" y="9610"/>
                      <a:pt x="12379" y="6192"/>
                    </a:cubicBezTo>
                    <a:cubicBezTo>
                      <a:pt x="12379" y="2774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395" name="Google Shape;9182;p83">
                <a:extLst>
                  <a:ext uri="{FF2B5EF4-FFF2-40B4-BE49-F238E27FC236}">
                    <a16:creationId xmlns:a16="http://schemas.microsoft.com/office/drawing/2014/main" id="{9DEF02F0-B577-A1F2-25A3-ABD368607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3931286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396" name="Google Shape;9183;p83">
                <a:extLst>
                  <a:ext uri="{FF2B5EF4-FFF2-40B4-BE49-F238E27FC236}">
                    <a16:creationId xmlns:a16="http://schemas.microsoft.com/office/drawing/2014/main" id="{4442CC99-4211-CB17-3DF6-7B61EDE38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4193825"/>
                <a:ext cx="122738" cy="122748"/>
              </a:xfrm>
              <a:custGeom>
                <a:avLst/>
                <a:gdLst>
                  <a:gd name="T0" fmla="*/ 61374 w 12379"/>
                  <a:gd name="T1" fmla="*/ 10 h 12380"/>
                  <a:gd name="T2" fmla="*/ 0 w 12379"/>
                  <a:gd name="T3" fmla="*/ 61374 h 12380"/>
                  <a:gd name="T4" fmla="*/ 61374 w 12379"/>
                  <a:gd name="T5" fmla="*/ 122738 h 12380"/>
                  <a:gd name="T6" fmla="*/ 122738 w 12379"/>
                  <a:gd name="T7" fmla="*/ 61374 h 12380"/>
                  <a:gd name="T8" fmla="*/ 61374 w 12379"/>
                  <a:gd name="T9" fmla="*/ 10 h 12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0" extrusionOk="0">
                    <a:moveTo>
                      <a:pt x="6190" y="1"/>
                    </a:moveTo>
                    <a:cubicBezTo>
                      <a:pt x="2771" y="1"/>
                      <a:pt x="0" y="2772"/>
                      <a:pt x="0" y="6190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90"/>
                    </a:cubicBezTo>
                    <a:cubicBezTo>
                      <a:pt x="12379" y="2772"/>
                      <a:pt x="9608" y="1"/>
                      <a:pt x="619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397" name="Google Shape;9184;p83">
                <a:extLst>
                  <a:ext uri="{FF2B5EF4-FFF2-40B4-BE49-F238E27FC236}">
                    <a16:creationId xmlns:a16="http://schemas.microsoft.com/office/drawing/2014/main" id="{87D4CD25-FAA0-427C-9863-DD3BA08EE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4456375"/>
                <a:ext cx="122738" cy="122758"/>
              </a:xfrm>
              <a:custGeom>
                <a:avLst/>
                <a:gdLst>
                  <a:gd name="T0" fmla="*/ 61374 w 12379"/>
                  <a:gd name="T1" fmla="*/ 0 h 12381"/>
                  <a:gd name="T2" fmla="*/ 0 w 12379"/>
                  <a:gd name="T3" fmla="*/ 61384 h 12381"/>
                  <a:gd name="T4" fmla="*/ 61374 w 12379"/>
                  <a:gd name="T5" fmla="*/ 122748 h 12381"/>
                  <a:gd name="T6" fmla="*/ 122738 w 12379"/>
                  <a:gd name="T7" fmla="*/ 61384 h 12381"/>
                  <a:gd name="T8" fmla="*/ 61374 w 12379"/>
                  <a:gd name="T9" fmla="*/ 0 h 123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81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91"/>
                    </a:cubicBezTo>
                    <a:cubicBezTo>
                      <a:pt x="0" y="9609"/>
                      <a:pt x="2771" y="12380"/>
                      <a:pt x="6190" y="12380"/>
                    </a:cubicBezTo>
                    <a:cubicBezTo>
                      <a:pt x="9608" y="12380"/>
                      <a:pt x="12379" y="9609"/>
                      <a:pt x="12379" y="6191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54398" name="Google Shape;9185;p83">
                <a:extLst>
                  <a:ext uri="{FF2B5EF4-FFF2-40B4-BE49-F238E27FC236}">
                    <a16:creationId xmlns:a16="http://schemas.microsoft.com/office/drawing/2014/main" id="{C0307AD0-5476-F5A9-8B09-4B1456BDB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138" y="4718934"/>
                <a:ext cx="122738" cy="122738"/>
              </a:xfrm>
              <a:custGeom>
                <a:avLst/>
                <a:gdLst>
                  <a:gd name="T0" fmla="*/ 61374 w 12379"/>
                  <a:gd name="T1" fmla="*/ 0 h 12379"/>
                  <a:gd name="T2" fmla="*/ 0 w 12379"/>
                  <a:gd name="T3" fmla="*/ 61364 h 12379"/>
                  <a:gd name="T4" fmla="*/ 61374 w 12379"/>
                  <a:gd name="T5" fmla="*/ 122738 h 12379"/>
                  <a:gd name="T6" fmla="*/ 122738 w 12379"/>
                  <a:gd name="T7" fmla="*/ 61364 h 12379"/>
                  <a:gd name="T8" fmla="*/ 61374 w 12379"/>
                  <a:gd name="T9" fmla="*/ 0 h 123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379" h="12379" extrusionOk="0">
                    <a:moveTo>
                      <a:pt x="6190" y="0"/>
                    </a:moveTo>
                    <a:cubicBezTo>
                      <a:pt x="2771" y="0"/>
                      <a:pt x="0" y="2771"/>
                      <a:pt x="0" y="6189"/>
                    </a:cubicBezTo>
                    <a:cubicBezTo>
                      <a:pt x="0" y="9608"/>
                      <a:pt x="2771" y="12379"/>
                      <a:pt x="6190" y="12379"/>
                    </a:cubicBezTo>
                    <a:cubicBezTo>
                      <a:pt x="9608" y="12379"/>
                      <a:pt x="12379" y="9608"/>
                      <a:pt x="12379" y="6189"/>
                    </a:cubicBezTo>
                    <a:cubicBezTo>
                      <a:pt x="12379" y="2771"/>
                      <a:pt x="9608" y="0"/>
                      <a:pt x="619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</p:grpSp>
      </p:grpSp>
      <p:grpSp>
        <p:nvGrpSpPr>
          <p:cNvPr id="54443" name="Google Shape;11136;p87">
            <a:extLst>
              <a:ext uri="{FF2B5EF4-FFF2-40B4-BE49-F238E27FC236}">
                <a16:creationId xmlns:a16="http://schemas.microsoft.com/office/drawing/2014/main" id="{4EEF739C-FD21-AA9B-96BB-C2F8D0ED7466}"/>
              </a:ext>
            </a:extLst>
          </p:cNvPr>
          <p:cNvGrpSpPr>
            <a:grpSpLocks/>
          </p:cNvGrpSpPr>
          <p:nvPr/>
        </p:nvGrpSpPr>
        <p:grpSpPr bwMode="auto">
          <a:xfrm rot="11837303">
            <a:off x="6671383" y="2207568"/>
            <a:ext cx="1281292" cy="1232858"/>
            <a:chOff x="3978523" y="2884661"/>
            <a:chExt cx="348955" cy="346516"/>
          </a:xfrm>
          <a:solidFill>
            <a:srgbClr val="FFC000"/>
          </a:solidFill>
        </p:grpSpPr>
        <p:sp>
          <p:nvSpPr>
            <p:cNvPr id="54444" name="Google Shape;11137;p87">
              <a:extLst>
                <a:ext uri="{FF2B5EF4-FFF2-40B4-BE49-F238E27FC236}">
                  <a16:creationId xmlns:a16="http://schemas.microsoft.com/office/drawing/2014/main" id="{9775F02C-1C69-6A7A-7F19-BA5EB74FB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285" y="2916658"/>
              <a:ext cx="58101" cy="56897"/>
            </a:xfrm>
            <a:custGeom>
              <a:avLst/>
              <a:gdLst>
                <a:gd name="T0" fmla="*/ 52620 w 1834"/>
                <a:gd name="T1" fmla="*/ 0 h 1796"/>
                <a:gd name="T2" fmla="*/ 49041 w 1834"/>
                <a:gd name="T3" fmla="*/ 1426 h 1796"/>
                <a:gd name="T4" fmla="*/ 1901 w 1834"/>
                <a:gd name="T5" fmla="*/ 48565 h 1796"/>
                <a:gd name="T6" fmla="*/ 1901 w 1834"/>
                <a:gd name="T7" fmla="*/ 55725 h 1796"/>
                <a:gd name="T8" fmla="*/ 5671 w 1834"/>
                <a:gd name="T9" fmla="*/ 56865 h 1796"/>
                <a:gd name="T10" fmla="*/ 9441 w 1834"/>
                <a:gd name="T11" fmla="*/ 55725 h 1796"/>
                <a:gd name="T12" fmla="*/ 56580 w 1834"/>
                <a:gd name="T13" fmla="*/ 8585 h 1796"/>
                <a:gd name="T14" fmla="*/ 56200 w 1834"/>
                <a:gd name="T15" fmla="*/ 1426 h 1796"/>
                <a:gd name="T16" fmla="*/ 52620 w 1834"/>
                <a:gd name="T17" fmla="*/ 0 h 17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34" h="1796" extrusionOk="0">
                  <a:moveTo>
                    <a:pt x="1661" y="0"/>
                  </a:moveTo>
                  <a:cubicBezTo>
                    <a:pt x="1620" y="0"/>
                    <a:pt x="1578" y="15"/>
                    <a:pt x="1548" y="45"/>
                  </a:cubicBezTo>
                  <a:lnTo>
                    <a:pt x="60" y="1533"/>
                  </a:lnTo>
                  <a:cubicBezTo>
                    <a:pt x="0" y="1593"/>
                    <a:pt x="0" y="1700"/>
                    <a:pt x="60" y="1759"/>
                  </a:cubicBezTo>
                  <a:cubicBezTo>
                    <a:pt x="84" y="1783"/>
                    <a:pt x="131" y="1795"/>
                    <a:pt x="179" y="1795"/>
                  </a:cubicBezTo>
                  <a:cubicBezTo>
                    <a:pt x="215" y="1795"/>
                    <a:pt x="262" y="1783"/>
                    <a:pt x="298" y="1759"/>
                  </a:cubicBezTo>
                  <a:lnTo>
                    <a:pt x="1786" y="271"/>
                  </a:lnTo>
                  <a:cubicBezTo>
                    <a:pt x="1834" y="224"/>
                    <a:pt x="1834" y="116"/>
                    <a:pt x="1774" y="45"/>
                  </a:cubicBezTo>
                  <a:cubicBezTo>
                    <a:pt x="1745" y="15"/>
                    <a:pt x="1703" y="0"/>
                    <a:pt x="1661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45" name="Google Shape;11138;p87">
              <a:extLst>
                <a:ext uri="{FF2B5EF4-FFF2-40B4-BE49-F238E27FC236}">
                  <a16:creationId xmlns:a16="http://schemas.microsoft.com/office/drawing/2014/main" id="{5932B19F-2A31-28FF-516B-9E3295828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535" y="2886594"/>
              <a:ext cx="29843" cy="73751"/>
            </a:xfrm>
            <a:custGeom>
              <a:avLst/>
              <a:gdLst>
                <a:gd name="T0" fmla="*/ 24077 w 942"/>
                <a:gd name="T1" fmla="*/ 0 h 2328"/>
                <a:gd name="T2" fmla="*/ 19262 w 942"/>
                <a:gd name="T3" fmla="*/ 3580 h 2328"/>
                <a:gd name="T4" fmla="*/ 760 w 942"/>
                <a:gd name="T5" fmla="*/ 67700 h 2328"/>
                <a:gd name="T6" fmla="*/ 4182 w 942"/>
                <a:gd name="T7" fmla="*/ 73719 h 2328"/>
                <a:gd name="T8" fmla="*/ 5671 w 942"/>
                <a:gd name="T9" fmla="*/ 73719 h 2328"/>
                <a:gd name="T10" fmla="*/ 10201 w 942"/>
                <a:gd name="T11" fmla="*/ 69949 h 2328"/>
                <a:gd name="T12" fmla="*/ 28671 w 942"/>
                <a:gd name="T13" fmla="*/ 5829 h 2328"/>
                <a:gd name="T14" fmla="*/ 25281 w 942"/>
                <a:gd name="T15" fmla="*/ 190 h 2328"/>
                <a:gd name="T16" fmla="*/ 24077 w 942"/>
                <a:gd name="T17" fmla="*/ 0 h 2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42" h="2328" extrusionOk="0">
                  <a:moveTo>
                    <a:pt x="760" y="0"/>
                  </a:moveTo>
                  <a:cubicBezTo>
                    <a:pt x="688" y="0"/>
                    <a:pt x="618" y="52"/>
                    <a:pt x="608" y="113"/>
                  </a:cubicBezTo>
                  <a:lnTo>
                    <a:pt x="24" y="2137"/>
                  </a:lnTo>
                  <a:cubicBezTo>
                    <a:pt x="1" y="2232"/>
                    <a:pt x="60" y="2316"/>
                    <a:pt x="132" y="2327"/>
                  </a:cubicBezTo>
                  <a:lnTo>
                    <a:pt x="179" y="2327"/>
                  </a:lnTo>
                  <a:cubicBezTo>
                    <a:pt x="251" y="2327"/>
                    <a:pt x="310" y="2292"/>
                    <a:pt x="322" y="2208"/>
                  </a:cubicBezTo>
                  <a:lnTo>
                    <a:pt x="905" y="184"/>
                  </a:lnTo>
                  <a:cubicBezTo>
                    <a:pt x="941" y="125"/>
                    <a:pt x="894" y="41"/>
                    <a:pt x="798" y="6"/>
                  </a:cubicBezTo>
                  <a:cubicBezTo>
                    <a:pt x="786" y="2"/>
                    <a:pt x="773" y="0"/>
                    <a:pt x="760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46" name="Google Shape;11139;p87">
              <a:extLst>
                <a:ext uri="{FF2B5EF4-FFF2-40B4-BE49-F238E27FC236}">
                  <a16:creationId xmlns:a16="http://schemas.microsoft.com/office/drawing/2014/main" id="{EF7360AE-A1D5-FC7B-36C0-3C12E73EC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935" y="2884661"/>
              <a:ext cx="30571" cy="74163"/>
            </a:xfrm>
            <a:custGeom>
              <a:avLst/>
              <a:gdLst>
                <a:gd name="T0" fmla="*/ 5924 w 965"/>
                <a:gd name="T1" fmla="*/ 0 h 2341"/>
                <a:gd name="T2" fmla="*/ 4150 w 965"/>
                <a:gd name="T3" fmla="*/ 222 h 2341"/>
                <a:gd name="T4" fmla="*/ 760 w 965"/>
                <a:gd name="T5" fmla="*/ 7033 h 2341"/>
                <a:gd name="T6" fmla="*/ 20370 w 965"/>
                <a:gd name="T7" fmla="*/ 70393 h 2341"/>
                <a:gd name="T8" fmla="*/ 24900 w 965"/>
                <a:gd name="T9" fmla="*/ 74163 h 2341"/>
                <a:gd name="T10" fmla="*/ 26421 w 965"/>
                <a:gd name="T11" fmla="*/ 74163 h 2341"/>
                <a:gd name="T12" fmla="*/ 30191 w 965"/>
                <a:gd name="T13" fmla="*/ 67383 h 2341"/>
                <a:gd name="T14" fmla="*/ 10961 w 965"/>
                <a:gd name="T15" fmla="*/ 3612 h 2341"/>
                <a:gd name="T16" fmla="*/ 5924 w 965"/>
                <a:gd name="T17" fmla="*/ 0 h 23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5" h="2341" extrusionOk="0">
                  <a:moveTo>
                    <a:pt x="187" y="0"/>
                  </a:moveTo>
                  <a:cubicBezTo>
                    <a:pt x="169" y="0"/>
                    <a:pt x="150" y="2"/>
                    <a:pt x="131" y="7"/>
                  </a:cubicBezTo>
                  <a:cubicBezTo>
                    <a:pt x="48" y="43"/>
                    <a:pt x="0" y="126"/>
                    <a:pt x="24" y="222"/>
                  </a:cubicBezTo>
                  <a:lnTo>
                    <a:pt x="643" y="2222"/>
                  </a:lnTo>
                  <a:cubicBezTo>
                    <a:pt x="655" y="2305"/>
                    <a:pt x="727" y="2341"/>
                    <a:pt x="786" y="2341"/>
                  </a:cubicBezTo>
                  <a:lnTo>
                    <a:pt x="834" y="2341"/>
                  </a:lnTo>
                  <a:cubicBezTo>
                    <a:pt x="917" y="2305"/>
                    <a:pt x="965" y="2210"/>
                    <a:pt x="953" y="2127"/>
                  </a:cubicBezTo>
                  <a:lnTo>
                    <a:pt x="346" y="114"/>
                  </a:lnTo>
                  <a:cubicBezTo>
                    <a:pt x="317" y="38"/>
                    <a:pt x="258" y="0"/>
                    <a:pt x="187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47" name="Google Shape;11140;p87">
              <a:extLst>
                <a:ext uri="{FF2B5EF4-FFF2-40B4-BE49-F238E27FC236}">
                  <a16:creationId xmlns:a16="http://schemas.microsoft.com/office/drawing/2014/main" id="{94E01AB3-FB04-C336-3A27-A6F9643A7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0116" y="2965762"/>
              <a:ext cx="74701" cy="28544"/>
            </a:xfrm>
            <a:custGeom>
              <a:avLst/>
              <a:gdLst>
                <a:gd name="T0" fmla="*/ 69506 w 2358"/>
                <a:gd name="T1" fmla="*/ 32 h 901"/>
                <a:gd name="T2" fmla="*/ 68270 w 2358"/>
                <a:gd name="T3" fmla="*/ 222 h 901"/>
                <a:gd name="T4" fmla="*/ 4150 w 2358"/>
                <a:gd name="T5" fmla="*/ 18691 h 901"/>
                <a:gd name="T6" fmla="*/ 760 w 2358"/>
                <a:gd name="T7" fmla="*/ 24742 h 901"/>
                <a:gd name="T8" fmla="*/ 5671 w 2358"/>
                <a:gd name="T9" fmla="*/ 28512 h 901"/>
                <a:gd name="T10" fmla="*/ 6811 w 2358"/>
                <a:gd name="T11" fmla="*/ 28512 h 901"/>
                <a:gd name="T12" fmla="*/ 70931 w 2358"/>
                <a:gd name="T13" fmla="*/ 10043 h 901"/>
                <a:gd name="T14" fmla="*/ 74321 w 2358"/>
                <a:gd name="T15" fmla="*/ 3612 h 901"/>
                <a:gd name="T16" fmla="*/ 69506 w 2358"/>
                <a:gd name="T17" fmla="*/ 32 h 90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58" h="901" extrusionOk="0">
                  <a:moveTo>
                    <a:pt x="2194" y="1"/>
                  </a:moveTo>
                  <a:cubicBezTo>
                    <a:pt x="2181" y="1"/>
                    <a:pt x="2168" y="3"/>
                    <a:pt x="2155" y="7"/>
                  </a:cubicBezTo>
                  <a:lnTo>
                    <a:pt x="131" y="590"/>
                  </a:lnTo>
                  <a:cubicBezTo>
                    <a:pt x="36" y="626"/>
                    <a:pt x="0" y="710"/>
                    <a:pt x="24" y="781"/>
                  </a:cubicBezTo>
                  <a:cubicBezTo>
                    <a:pt x="36" y="852"/>
                    <a:pt x="119" y="900"/>
                    <a:pt x="179" y="900"/>
                  </a:cubicBezTo>
                  <a:lnTo>
                    <a:pt x="215" y="900"/>
                  </a:lnTo>
                  <a:lnTo>
                    <a:pt x="2239" y="317"/>
                  </a:lnTo>
                  <a:cubicBezTo>
                    <a:pt x="2322" y="293"/>
                    <a:pt x="2358" y="209"/>
                    <a:pt x="2346" y="114"/>
                  </a:cubicBezTo>
                  <a:cubicBezTo>
                    <a:pt x="2326" y="45"/>
                    <a:pt x="2258" y="1"/>
                    <a:pt x="2194" y="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48" name="Google Shape;11141;p87">
              <a:extLst>
                <a:ext uri="{FF2B5EF4-FFF2-40B4-BE49-F238E27FC236}">
                  <a16:creationId xmlns:a16="http://schemas.microsoft.com/office/drawing/2014/main" id="{F9D651E2-7AC8-DE7C-07F3-7AC459B15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1985" y="3004443"/>
              <a:ext cx="75493" cy="29462"/>
            </a:xfrm>
            <a:custGeom>
              <a:avLst/>
              <a:gdLst>
                <a:gd name="T0" fmla="*/ 5544 w 2383"/>
                <a:gd name="T1" fmla="*/ 32 h 930"/>
                <a:gd name="T2" fmla="*/ 792 w 2383"/>
                <a:gd name="T3" fmla="*/ 3802 h 930"/>
                <a:gd name="T4" fmla="*/ 4182 w 2383"/>
                <a:gd name="T5" fmla="*/ 10201 h 930"/>
                <a:gd name="T6" fmla="*/ 67922 w 2383"/>
                <a:gd name="T7" fmla="*/ 29430 h 930"/>
                <a:gd name="T8" fmla="*/ 69062 w 2383"/>
                <a:gd name="T9" fmla="*/ 29430 h 930"/>
                <a:gd name="T10" fmla="*/ 73941 w 2383"/>
                <a:gd name="T11" fmla="*/ 25660 h 930"/>
                <a:gd name="T12" fmla="*/ 70931 w 2383"/>
                <a:gd name="T13" fmla="*/ 19641 h 930"/>
                <a:gd name="T14" fmla="*/ 7571 w 2383"/>
                <a:gd name="T15" fmla="*/ 380 h 930"/>
                <a:gd name="T16" fmla="*/ 5544 w 2383"/>
                <a:gd name="T17" fmla="*/ 32 h 9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83" h="930" extrusionOk="0">
                  <a:moveTo>
                    <a:pt x="175" y="1"/>
                  </a:moveTo>
                  <a:cubicBezTo>
                    <a:pt x="104" y="1"/>
                    <a:pt x="43" y="46"/>
                    <a:pt x="25" y="120"/>
                  </a:cubicBezTo>
                  <a:cubicBezTo>
                    <a:pt x="1" y="203"/>
                    <a:pt x="37" y="298"/>
                    <a:pt x="132" y="322"/>
                  </a:cubicBezTo>
                  <a:lnTo>
                    <a:pt x="2144" y="929"/>
                  </a:lnTo>
                  <a:lnTo>
                    <a:pt x="2180" y="929"/>
                  </a:lnTo>
                  <a:cubicBezTo>
                    <a:pt x="2263" y="929"/>
                    <a:pt x="2323" y="893"/>
                    <a:pt x="2334" y="810"/>
                  </a:cubicBezTo>
                  <a:cubicBezTo>
                    <a:pt x="2382" y="739"/>
                    <a:pt x="2334" y="655"/>
                    <a:pt x="2239" y="620"/>
                  </a:cubicBezTo>
                  <a:lnTo>
                    <a:pt x="239" y="12"/>
                  </a:lnTo>
                  <a:cubicBezTo>
                    <a:pt x="217" y="4"/>
                    <a:pt x="196" y="1"/>
                    <a:pt x="175" y="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49" name="Google Shape;11142;p87">
              <a:extLst>
                <a:ext uri="{FF2B5EF4-FFF2-40B4-BE49-F238E27FC236}">
                  <a16:creationId xmlns:a16="http://schemas.microsoft.com/office/drawing/2014/main" id="{D8957AB6-D138-552F-286E-7AAEC449D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3615" y="2996428"/>
              <a:ext cx="73941" cy="84237"/>
            </a:xfrm>
            <a:custGeom>
              <a:avLst/>
              <a:gdLst>
                <a:gd name="T0" fmla="*/ 68334 w 2334"/>
                <a:gd name="T1" fmla="*/ 0 h 2659"/>
                <a:gd name="T2" fmla="*/ 64500 w 2334"/>
                <a:gd name="T3" fmla="*/ 1616 h 2659"/>
                <a:gd name="T4" fmla="*/ 1901 w 2334"/>
                <a:gd name="T5" fmla="*/ 75937 h 2659"/>
                <a:gd name="T6" fmla="*/ 2281 w 2334"/>
                <a:gd name="T7" fmla="*/ 82716 h 2659"/>
                <a:gd name="T8" fmla="*/ 5671 w 2334"/>
                <a:gd name="T9" fmla="*/ 84237 h 2659"/>
                <a:gd name="T10" fmla="*/ 9441 w 2334"/>
                <a:gd name="T11" fmla="*/ 82336 h 2659"/>
                <a:gd name="T12" fmla="*/ 72040 w 2334"/>
                <a:gd name="T13" fmla="*/ 8395 h 2659"/>
                <a:gd name="T14" fmla="*/ 71660 w 2334"/>
                <a:gd name="T15" fmla="*/ 1236 h 2659"/>
                <a:gd name="T16" fmla="*/ 68334 w 2334"/>
                <a:gd name="T17" fmla="*/ 0 h 26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34" h="2659" extrusionOk="0">
                  <a:moveTo>
                    <a:pt x="2157" y="0"/>
                  </a:moveTo>
                  <a:cubicBezTo>
                    <a:pt x="2112" y="0"/>
                    <a:pt x="2069" y="18"/>
                    <a:pt x="2036" y="51"/>
                  </a:cubicBezTo>
                  <a:lnTo>
                    <a:pt x="60" y="2397"/>
                  </a:lnTo>
                  <a:cubicBezTo>
                    <a:pt x="0" y="2468"/>
                    <a:pt x="12" y="2551"/>
                    <a:pt x="72" y="2611"/>
                  </a:cubicBezTo>
                  <a:cubicBezTo>
                    <a:pt x="107" y="2647"/>
                    <a:pt x="143" y="2659"/>
                    <a:pt x="179" y="2659"/>
                  </a:cubicBezTo>
                  <a:cubicBezTo>
                    <a:pt x="226" y="2659"/>
                    <a:pt x="262" y="2647"/>
                    <a:pt x="298" y="2599"/>
                  </a:cubicBezTo>
                  <a:lnTo>
                    <a:pt x="2274" y="265"/>
                  </a:lnTo>
                  <a:cubicBezTo>
                    <a:pt x="2334" y="194"/>
                    <a:pt x="2322" y="87"/>
                    <a:pt x="2262" y="39"/>
                  </a:cubicBezTo>
                  <a:cubicBezTo>
                    <a:pt x="2230" y="12"/>
                    <a:pt x="2193" y="0"/>
                    <a:pt x="2157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50" name="Google Shape;11143;p87">
              <a:extLst>
                <a:ext uri="{FF2B5EF4-FFF2-40B4-BE49-F238E27FC236}">
                  <a16:creationId xmlns:a16="http://schemas.microsoft.com/office/drawing/2014/main" id="{AC2126FA-A235-5F96-F7CE-2CE056BBC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523" y="2931738"/>
              <a:ext cx="303684" cy="299439"/>
            </a:xfrm>
            <a:custGeom>
              <a:avLst/>
              <a:gdLst>
                <a:gd name="T0" fmla="*/ 206712 w 9586"/>
                <a:gd name="T1" fmla="*/ 47076 h 9452"/>
                <a:gd name="T2" fmla="*/ 158431 w 9586"/>
                <a:gd name="T3" fmla="*/ 13116 h 9452"/>
                <a:gd name="T4" fmla="*/ 148262 w 9586"/>
                <a:gd name="T5" fmla="*/ 22936 h 9452"/>
                <a:gd name="T6" fmla="*/ 279892 w 9586"/>
                <a:gd name="T7" fmla="*/ 103277 h 9452"/>
                <a:gd name="T8" fmla="*/ 258572 w 9586"/>
                <a:gd name="T9" fmla="*/ 93709 h 9452"/>
                <a:gd name="T10" fmla="*/ 288573 w 9586"/>
                <a:gd name="T11" fmla="*/ 143257 h 9452"/>
                <a:gd name="T12" fmla="*/ 240673 w 9586"/>
                <a:gd name="T13" fmla="*/ 95737 h 9452"/>
                <a:gd name="T14" fmla="*/ 133183 w 9586"/>
                <a:gd name="T15" fmla="*/ 202847 h 9452"/>
                <a:gd name="T16" fmla="*/ 109423 w 9586"/>
                <a:gd name="T17" fmla="*/ 231897 h 9452"/>
                <a:gd name="T18" fmla="*/ 136572 w 9586"/>
                <a:gd name="T19" fmla="*/ 289618 h 9452"/>
                <a:gd name="T20" fmla="*/ 158590 w 9586"/>
                <a:gd name="T21" fmla="*/ 32 h 9452"/>
                <a:gd name="T22" fmla="*/ 138822 w 9586"/>
                <a:gd name="T23" fmla="*/ 15016 h 9452"/>
                <a:gd name="T24" fmla="*/ 30571 w 9586"/>
                <a:gd name="T25" fmla="*/ 137586 h 9452"/>
                <a:gd name="T26" fmla="*/ 1140 w 9586"/>
                <a:gd name="T27" fmla="*/ 159857 h 9452"/>
                <a:gd name="T28" fmla="*/ 21891 w 9586"/>
                <a:gd name="T29" fmla="*/ 188147 h 9452"/>
                <a:gd name="T30" fmla="*/ 29082 w 9586"/>
                <a:gd name="T31" fmla="*/ 180988 h 9452"/>
                <a:gd name="T32" fmla="*/ 29811 w 9586"/>
                <a:gd name="T33" fmla="*/ 151937 h 9452"/>
                <a:gd name="T34" fmla="*/ 53951 w 9586"/>
                <a:gd name="T35" fmla="*/ 205856 h 9452"/>
                <a:gd name="T36" fmla="*/ 35862 w 9586"/>
                <a:gd name="T37" fmla="*/ 194547 h 9452"/>
                <a:gd name="T38" fmla="*/ 53951 w 9586"/>
                <a:gd name="T39" fmla="*/ 217926 h 9452"/>
                <a:gd name="T40" fmla="*/ 81513 w 9586"/>
                <a:gd name="T41" fmla="*/ 190397 h 9452"/>
                <a:gd name="T42" fmla="*/ 90161 w 9586"/>
                <a:gd name="T43" fmla="*/ 173068 h 9452"/>
                <a:gd name="T44" fmla="*/ 112432 w 9586"/>
                <a:gd name="T45" fmla="*/ 219067 h 9452"/>
                <a:gd name="T46" fmla="*/ 83001 w 9586"/>
                <a:gd name="T47" fmla="*/ 241338 h 9452"/>
                <a:gd name="T48" fmla="*/ 136192 w 9586"/>
                <a:gd name="T49" fmla="*/ 299407 h 9452"/>
                <a:gd name="T50" fmla="*/ 161853 w 9586"/>
                <a:gd name="T51" fmla="*/ 268868 h 9452"/>
                <a:gd name="T52" fmla="*/ 218053 w 9586"/>
                <a:gd name="T53" fmla="*/ 210767 h 9452"/>
                <a:gd name="T54" fmla="*/ 152032 w 9586"/>
                <a:gd name="T55" fmla="*/ 258667 h 9452"/>
                <a:gd name="T56" fmla="*/ 272353 w 9586"/>
                <a:gd name="T57" fmla="*/ 160237 h 9452"/>
                <a:gd name="T58" fmla="*/ 230282 w 9586"/>
                <a:gd name="T59" fmla="*/ 206490 h 9452"/>
                <a:gd name="T60" fmla="*/ 285183 w 9586"/>
                <a:gd name="T61" fmla="*/ 160237 h 9452"/>
                <a:gd name="T62" fmla="*/ 299090 w 9586"/>
                <a:gd name="T63" fmla="*/ 144429 h 9452"/>
                <a:gd name="T64" fmla="*/ 287432 w 9586"/>
                <a:gd name="T65" fmla="*/ 96117 h 9452"/>
                <a:gd name="T66" fmla="*/ 244062 w 9586"/>
                <a:gd name="T67" fmla="*/ 84427 h 9452"/>
                <a:gd name="T68" fmla="*/ 222552 w 9586"/>
                <a:gd name="T69" fmla="*/ 98366 h 9452"/>
                <a:gd name="T70" fmla="*/ 158812 w 9586"/>
                <a:gd name="T71" fmla="*/ 171547 h 9452"/>
                <a:gd name="T72" fmla="*/ 142972 w 9586"/>
                <a:gd name="T73" fmla="*/ 124407 h 9452"/>
                <a:gd name="T74" fmla="*/ 118451 w 9586"/>
                <a:gd name="T75" fmla="*/ 138727 h 9452"/>
                <a:gd name="T76" fmla="*/ 139582 w 9586"/>
                <a:gd name="T77" fmla="*/ 29336 h 9452"/>
                <a:gd name="T78" fmla="*/ 151652 w 9586"/>
                <a:gd name="T79" fmla="*/ 118736 h 9452"/>
                <a:gd name="T80" fmla="*/ 201073 w 9586"/>
                <a:gd name="T81" fmla="*/ 84047 h 9452"/>
                <a:gd name="T82" fmla="*/ 217293 w 9586"/>
                <a:gd name="T83" fmla="*/ 64057 h 9452"/>
                <a:gd name="T84" fmla="*/ 215392 w 9586"/>
                <a:gd name="T85" fmla="*/ 54616 h 9452"/>
                <a:gd name="T86" fmla="*/ 163722 w 9586"/>
                <a:gd name="T87" fmla="*/ 3326 h 94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9586" h="9452" extrusionOk="0">
                  <a:moveTo>
                    <a:pt x="5564" y="351"/>
                  </a:moveTo>
                  <a:cubicBezTo>
                    <a:pt x="5790" y="351"/>
                    <a:pt x="6037" y="460"/>
                    <a:pt x="6252" y="664"/>
                  </a:cubicBezTo>
                  <a:cubicBezTo>
                    <a:pt x="6490" y="902"/>
                    <a:pt x="6585" y="1236"/>
                    <a:pt x="6525" y="1486"/>
                  </a:cubicBezTo>
                  <a:lnTo>
                    <a:pt x="5418" y="367"/>
                  </a:lnTo>
                  <a:cubicBezTo>
                    <a:pt x="5465" y="356"/>
                    <a:pt x="5514" y="351"/>
                    <a:pt x="5564" y="351"/>
                  </a:cubicBezTo>
                  <a:close/>
                  <a:moveTo>
                    <a:pt x="5001" y="414"/>
                  </a:moveTo>
                  <a:lnTo>
                    <a:pt x="6502" y="1915"/>
                  </a:lnTo>
                  <a:lnTo>
                    <a:pt x="6192" y="2236"/>
                  </a:lnTo>
                  <a:lnTo>
                    <a:pt x="4680" y="724"/>
                  </a:lnTo>
                  <a:lnTo>
                    <a:pt x="5001" y="414"/>
                  </a:lnTo>
                  <a:close/>
                  <a:moveTo>
                    <a:pt x="8162" y="2958"/>
                  </a:moveTo>
                  <a:cubicBezTo>
                    <a:pt x="8390" y="2958"/>
                    <a:pt x="8640" y="3065"/>
                    <a:pt x="8835" y="3260"/>
                  </a:cubicBezTo>
                  <a:cubicBezTo>
                    <a:pt x="9085" y="3510"/>
                    <a:pt x="9192" y="3843"/>
                    <a:pt x="9133" y="4093"/>
                  </a:cubicBezTo>
                  <a:lnTo>
                    <a:pt x="8014" y="2974"/>
                  </a:lnTo>
                  <a:cubicBezTo>
                    <a:pt x="8061" y="2963"/>
                    <a:pt x="8111" y="2958"/>
                    <a:pt x="8162" y="2958"/>
                  </a:cubicBezTo>
                  <a:close/>
                  <a:moveTo>
                    <a:pt x="7597" y="3022"/>
                  </a:moveTo>
                  <a:lnTo>
                    <a:pt x="7633" y="3046"/>
                  </a:lnTo>
                  <a:lnTo>
                    <a:pt x="9109" y="4522"/>
                  </a:lnTo>
                  <a:lnTo>
                    <a:pt x="8776" y="4820"/>
                  </a:lnTo>
                  <a:lnTo>
                    <a:pt x="7287" y="3331"/>
                  </a:lnTo>
                  <a:lnTo>
                    <a:pt x="7597" y="3022"/>
                  </a:lnTo>
                  <a:close/>
                  <a:moveTo>
                    <a:pt x="3846" y="4712"/>
                  </a:moveTo>
                  <a:lnTo>
                    <a:pt x="4823" y="5689"/>
                  </a:lnTo>
                  <a:lnTo>
                    <a:pt x="4204" y="6403"/>
                  </a:lnTo>
                  <a:lnTo>
                    <a:pt x="3120" y="5308"/>
                  </a:lnTo>
                  <a:lnTo>
                    <a:pt x="3846" y="4712"/>
                  </a:lnTo>
                  <a:close/>
                  <a:moveTo>
                    <a:pt x="3454" y="7320"/>
                  </a:moveTo>
                  <a:lnTo>
                    <a:pt x="3537" y="7415"/>
                  </a:lnTo>
                  <a:lnTo>
                    <a:pt x="4787" y="8665"/>
                  </a:lnTo>
                  <a:lnTo>
                    <a:pt x="4311" y="9142"/>
                  </a:lnTo>
                  <a:lnTo>
                    <a:pt x="2977" y="7796"/>
                  </a:lnTo>
                  <a:lnTo>
                    <a:pt x="3454" y="7320"/>
                  </a:lnTo>
                  <a:close/>
                  <a:moveTo>
                    <a:pt x="5006" y="1"/>
                  </a:moveTo>
                  <a:cubicBezTo>
                    <a:pt x="4966" y="1"/>
                    <a:pt x="4924" y="15"/>
                    <a:pt x="4894" y="45"/>
                  </a:cubicBezTo>
                  <a:lnTo>
                    <a:pt x="4442" y="486"/>
                  </a:lnTo>
                  <a:cubicBezTo>
                    <a:pt x="4430" y="486"/>
                    <a:pt x="4418" y="474"/>
                    <a:pt x="4382" y="474"/>
                  </a:cubicBezTo>
                  <a:cubicBezTo>
                    <a:pt x="4347" y="474"/>
                    <a:pt x="4299" y="510"/>
                    <a:pt x="4263" y="533"/>
                  </a:cubicBezTo>
                  <a:lnTo>
                    <a:pt x="1049" y="4439"/>
                  </a:lnTo>
                  <a:lnTo>
                    <a:pt x="965" y="4343"/>
                  </a:lnTo>
                  <a:cubicBezTo>
                    <a:pt x="935" y="4314"/>
                    <a:pt x="894" y="4299"/>
                    <a:pt x="852" y="4299"/>
                  </a:cubicBezTo>
                  <a:cubicBezTo>
                    <a:pt x="810" y="4299"/>
                    <a:pt x="769" y="4314"/>
                    <a:pt x="739" y="4343"/>
                  </a:cubicBezTo>
                  <a:lnTo>
                    <a:pt x="36" y="5046"/>
                  </a:lnTo>
                  <a:cubicBezTo>
                    <a:pt x="13" y="5070"/>
                    <a:pt x="1" y="5117"/>
                    <a:pt x="1" y="5165"/>
                  </a:cubicBezTo>
                  <a:cubicBezTo>
                    <a:pt x="1" y="5213"/>
                    <a:pt x="13" y="5248"/>
                    <a:pt x="36" y="5284"/>
                  </a:cubicBezTo>
                  <a:lnTo>
                    <a:pt x="691" y="5939"/>
                  </a:lnTo>
                  <a:cubicBezTo>
                    <a:pt x="721" y="5969"/>
                    <a:pt x="763" y="5983"/>
                    <a:pt x="804" y="5983"/>
                  </a:cubicBezTo>
                  <a:cubicBezTo>
                    <a:pt x="846" y="5983"/>
                    <a:pt x="888" y="5969"/>
                    <a:pt x="918" y="5939"/>
                  </a:cubicBezTo>
                  <a:cubicBezTo>
                    <a:pt x="977" y="5879"/>
                    <a:pt x="977" y="5772"/>
                    <a:pt x="918" y="5713"/>
                  </a:cubicBezTo>
                  <a:lnTo>
                    <a:pt x="382" y="5177"/>
                  </a:lnTo>
                  <a:lnTo>
                    <a:pt x="858" y="4701"/>
                  </a:lnTo>
                  <a:lnTo>
                    <a:pt x="941" y="4796"/>
                  </a:lnTo>
                  <a:lnTo>
                    <a:pt x="2096" y="5939"/>
                  </a:lnTo>
                  <a:lnTo>
                    <a:pt x="2180" y="6022"/>
                  </a:lnTo>
                  <a:lnTo>
                    <a:pt x="1703" y="6498"/>
                  </a:lnTo>
                  <a:lnTo>
                    <a:pt x="1346" y="6141"/>
                  </a:lnTo>
                  <a:cubicBezTo>
                    <a:pt x="1316" y="6111"/>
                    <a:pt x="1278" y="6097"/>
                    <a:pt x="1239" y="6097"/>
                  </a:cubicBezTo>
                  <a:cubicBezTo>
                    <a:pt x="1200" y="6097"/>
                    <a:pt x="1162" y="6111"/>
                    <a:pt x="1132" y="6141"/>
                  </a:cubicBezTo>
                  <a:cubicBezTo>
                    <a:pt x="1072" y="6201"/>
                    <a:pt x="1072" y="6308"/>
                    <a:pt x="1132" y="6367"/>
                  </a:cubicBezTo>
                  <a:lnTo>
                    <a:pt x="1584" y="6832"/>
                  </a:lnTo>
                  <a:cubicBezTo>
                    <a:pt x="1620" y="6856"/>
                    <a:pt x="1668" y="6879"/>
                    <a:pt x="1703" y="6879"/>
                  </a:cubicBezTo>
                  <a:cubicBezTo>
                    <a:pt x="1751" y="6879"/>
                    <a:pt x="1799" y="6856"/>
                    <a:pt x="1822" y="6832"/>
                  </a:cubicBezTo>
                  <a:lnTo>
                    <a:pt x="2525" y="6129"/>
                  </a:lnTo>
                  <a:cubicBezTo>
                    <a:pt x="2561" y="6106"/>
                    <a:pt x="2573" y="6058"/>
                    <a:pt x="2573" y="6010"/>
                  </a:cubicBezTo>
                  <a:cubicBezTo>
                    <a:pt x="2573" y="5963"/>
                    <a:pt x="2549" y="5927"/>
                    <a:pt x="2525" y="5891"/>
                  </a:cubicBezTo>
                  <a:lnTo>
                    <a:pt x="2430" y="5808"/>
                  </a:lnTo>
                  <a:lnTo>
                    <a:pt x="2846" y="5463"/>
                  </a:lnTo>
                  <a:lnTo>
                    <a:pt x="3977" y="6594"/>
                  </a:lnTo>
                  <a:lnTo>
                    <a:pt x="3644" y="7010"/>
                  </a:lnTo>
                  <a:lnTo>
                    <a:pt x="3549" y="6915"/>
                  </a:lnTo>
                  <a:cubicBezTo>
                    <a:pt x="3525" y="6891"/>
                    <a:pt x="3477" y="6879"/>
                    <a:pt x="3430" y="6879"/>
                  </a:cubicBezTo>
                  <a:cubicBezTo>
                    <a:pt x="3394" y="6879"/>
                    <a:pt x="3346" y="6891"/>
                    <a:pt x="3311" y="6915"/>
                  </a:cubicBezTo>
                  <a:lnTo>
                    <a:pt x="2620" y="7618"/>
                  </a:lnTo>
                  <a:cubicBezTo>
                    <a:pt x="2561" y="7677"/>
                    <a:pt x="2561" y="7784"/>
                    <a:pt x="2620" y="7844"/>
                  </a:cubicBezTo>
                  <a:lnTo>
                    <a:pt x="4180" y="9404"/>
                  </a:lnTo>
                  <a:cubicBezTo>
                    <a:pt x="4204" y="9439"/>
                    <a:pt x="4251" y="9451"/>
                    <a:pt x="4299" y="9451"/>
                  </a:cubicBezTo>
                  <a:cubicBezTo>
                    <a:pt x="4335" y="9451"/>
                    <a:pt x="4382" y="9439"/>
                    <a:pt x="4418" y="9404"/>
                  </a:cubicBezTo>
                  <a:lnTo>
                    <a:pt x="5109" y="8701"/>
                  </a:lnTo>
                  <a:cubicBezTo>
                    <a:pt x="5168" y="8642"/>
                    <a:pt x="5168" y="8546"/>
                    <a:pt x="5109" y="8487"/>
                  </a:cubicBezTo>
                  <a:lnTo>
                    <a:pt x="5025" y="8392"/>
                  </a:lnTo>
                  <a:lnTo>
                    <a:pt x="6871" y="6879"/>
                  </a:lnTo>
                  <a:cubicBezTo>
                    <a:pt x="6942" y="6820"/>
                    <a:pt x="6942" y="6713"/>
                    <a:pt x="6883" y="6653"/>
                  </a:cubicBezTo>
                  <a:cubicBezTo>
                    <a:pt x="6851" y="6616"/>
                    <a:pt x="6807" y="6598"/>
                    <a:pt x="6764" y="6598"/>
                  </a:cubicBezTo>
                  <a:cubicBezTo>
                    <a:pt x="6724" y="6598"/>
                    <a:pt x="6685" y="6613"/>
                    <a:pt x="6656" y="6641"/>
                  </a:cubicBezTo>
                  <a:lnTo>
                    <a:pt x="4799" y="8165"/>
                  </a:lnTo>
                  <a:lnTo>
                    <a:pt x="3870" y="7237"/>
                  </a:lnTo>
                  <a:lnTo>
                    <a:pt x="6990" y="3450"/>
                  </a:lnTo>
                  <a:lnTo>
                    <a:pt x="8597" y="5058"/>
                  </a:lnTo>
                  <a:lnTo>
                    <a:pt x="7168" y="6236"/>
                  </a:lnTo>
                  <a:cubicBezTo>
                    <a:pt x="7097" y="6296"/>
                    <a:pt x="7097" y="6403"/>
                    <a:pt x="7156" y="6463"/>
                  </a:cubicBezTo>
                  <a:cubicBezTo>
                    <a:pt x="7188" y="6500"/>
                    <a:pt x="7228" y="6518"/>
                    <a:pt x="7269" y="6518"/>
                  </a:cubicBezTo>
                  <a:cubicBezTo>
                    <a:pt x="7306" y="6518"/>
                    <a:pt x="7342" y="6503"/>
                    <a:pt x="7371" y="6475"/>
                  </a:cubicBezTo>
                  <a:lnTo>
                    <a:pt x="8942" y="5177"/>
                  </a:lnTo>
                  <a:cubicBezTo>
                    <a:pt x="8966" y="5153"/>
                    <a:pt x="9002" y="5105"/>
                    <a:pt x="9002" y="5058"/>
                  </a:cubicBezTo>
                  <a:cubicBezTo>
                    <a:pt x="9002" y="5046"/>
                    <a:pt x="9002" y="5010"/>
                    <a:pt x="8978" y="4998"/>
                  </a:cubicBezTo>
                  <a:lnTo>
                    <a:pt x="9431" y="4558"/>
                  </a:lnTo>
                  <a:cubicBezTo>
                    <a:pt x="9434" y="4558"/>
                    <a:pt x="9438" y="4559"/>
                    <a:pt x="9441" y="4559"/>
                  </a:cubicBezTo>
                  <a:cubicBezTo>
                    <a:pt x="9502" y="4559"/>
                    <a:pt x="9499" y="4459"/>
                    <a:pt x="9442" y="4403"/>
                  </a:cubicBezTo>
                  <a:lnTo>
                    <a:pt x="9383" y="4343"/>
                  </a:lnTo>
                  <a:cubicBezTo>
                    <a:pt x="9585" y="3939"/>
                    <a:pt x="9466" y="3427"/>
                    <a:pt x="9073" y="3034"/>
                  </a:cubicBezTo>
                  <a:cubicBezTo>
                    <a:pt x="8812" y="2773"/>
                    <a:pt x="8485" y="2635"/>
                    <a:pt x="8174" y="2635"/>
                  </a:cubicBezTo>
                  <a:cubicBezTo>
                    <a:pt x="8031" y="2635"/>
                    <a:pt x="7891" y="2664"/>
                    <a:pt x="7764" y="2724"/>
                  </a:cubicBezTo>
                  <a:lnTo>
                    <a:pt x="7704" y="2665"/>
                  </a:lnTo>
                  <a:cubicBezTo>
                    <a:pt x="7680" y="2629"/>
                    <a:pt x="7633" y="2617"/>
                    <a:pt x="7585" y="2617"/>
                  </a:cubicBezTo>
                  <a:cubicBezTo>
                    <a:pt x="7537" y="2617"/>
                    <a:pt x="7502" y="2629"/>
                    <a:pt x="7466" y="2665"/>
                  </a:cubicBezTo>
                  <a:lnTo>
                    <a:pt x="7025" y="3105"/>
                  </a:lnTo>
                  <a:cubicBezTo>
                    <a:pt x="7002" y="3105"/>
                    <a:pt x="6990" y="3093"/>
                    <a:pt x="6966" y="3093"/>
                  </a:cubicBezTo>
                  <a:cubicBezTo>
                    <a:pt x="6918" y="3093"/>
                    <a:pt x="6871" y="3129"/>
                    <a:pt x="6847" y="3153"/>
                  </a:cubicBezTo>
                  <a:lnTo>
                    <a:pt x="5013" y="5415"/>
                  </a:lnTo>
                  <a:lnTo>
                    <a:pt x="4085" y="4498"/>
                  </a:lnTo>
                  <a:lnTo>
                    <a:pt x="4501" y="4153"/>
                  </a:lnTo>
                  <a:cubicBezTo>
                    <a:pt x="4573" y="4093"/>
                    <a:pt x="4573" y="3986"/>
                    <a:pt x="4513" y="3927"/>
                  </a:cubicBezTo>
                  <a:cubicBezTo>
                    <a:pt x="4488" y="3889"/>
                    <a:pt x="4447" y="3872"/>
                    <a:pt x="4405" y="3872"/>
                  </a:cubicBezTo>
                  <a:cubicBezTo>
                    <a:pt x="4367" y="3872"/>
                    <a:pt x="4327" y="3886"/>
                    <a:pt x="4299" y="3915"/>
                  </a:cubicBezTo>
                  <a:lnTo>
                    <a:pt x="3739" y="4379"/>
                  </a:lnTo>
                  <a:lnTo>
                    <a:pt x="2215" y="5641"/>
                  </a:lnTo>
                  <a:lnTo>
                    <a:pt x="1275" y="4701"/>
                  </a:lnTo>
                  <a:lnTo>
                    <a:pt x="4406" y="926"/>
                  </a:lnTo>
                  <a:lnTo>
                    <a:pt x="6002" y="2534"/>
                  </a:lnTo>
                  <a:lnTo>
                    <a:pt x="4799" y="3522"/>
                  </a:lnTo>
                  <a:cubicBezTo>
                    <a:pt x="4728" y="3581"/>
                    <a:pt x="4728" y="3689"/>
                    <a:pt x="4787" y="3748"/>
                  </a:cubicBezTo>
                  <a:cubicBezTo>
                    <a:pt x="4818" y="3785"/>
                    <a:pt x="4862" y="3803"/>
                    <a:pt x="4906" y="3803"/>
                  </a:cubicBezTo>
                  <a:cubicBezTo>
                    <a:pt x="4946" y="3803"/>
                    <a:pt x="4985" y="3788"/>
                    <a:pt x="5013" y="3760"/>
                  </a:cubicBezTo>
                  <a:lnTo>
                    <a:pt x="6347" y="2653"/>
                  </a:lnTo>
                  <a:cubicBezTo>
                    <a:pt x="6383" y="2617"/>
                    <a:pt x="6406" y="2569"/>
                    <a:pt x="6406" y="2534"/>
                  </a:cubicBezTo>
                  <a:lnTo>
                    <a:pt x="6406" y="2474"/>
                  </a:lnTo>
                  <a:lnTo>
                    <a:pt x="6859" y="2022"/>
                  </a:lnTo>
                  <a:cubicBezTo>
                    <a:pt x="6883" y="1998"/>
                    <a:pt x="6894" y="1950"/>
                    <a:pt x="6894" y="1903"/>
                  </a:cubicBezTo>
                  <a:cubicBezTo>
                    <a:pt x="6894" y="1855"/>
                    <a:pt x="6883" y="1819"/>
                    <a:pt x="6859" y="1784"/>
                  </a:cubicBezTo>
                  <a:lnTo>
                    <a:pt x="6799" y="1724"/>
                  </a:lnTo>
                  <a:cubicBezTo>
                    <a:pt x="6990" y="1319"/>
                    <a:pt x="6871" y="807"/>
                    <a:pt x="6478" y="414"/>
                  </a:cubicBezTo>
                  <a:cubicBezTo>
                    <a:pt x="6217" y="153"/>
                    <a:pt x="5889" y="15"/>
                    <a:pt x="5578" y="15"/>
                  </a:cubicBezTo>
                  <a:cubicBezTo>
                    <a:pt x="5435" y="15"/>
                    <a:pt x="5296" y="45"/>
                    <a:pt x="5168" y="105"/>
                  </a:cubicBezTo>
                  <a:lnTo>
                    <a:pt x="5109" y="45"/>
                  </a:lnTo>
                  <a:cubicBezTo>
                    <a:pt x="5085" y="15"/>
                    <a:pt x="5046" y="1"/>
                    <a:pt x="5006" y="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51" name="Google Shape;11144;p87">
              <a:extLst>
                <a:ext uri="{FF2B5EF4-FFF2-40B4-BE49-F238E27FC236}">
                  <a16:creationId xmlns:a16="http://schemas.microsoft.com/office/drawing/2014/main" id="{B40E57BB-7113-6BF7-A78D-431FD5907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204" y="3078638"/>
              <a:ext cx="73973" cy="84269"/>
            </a:xfrm>
            <a:custGeom>
              <a:avLst/>
              <a:gdLst>
                <a:gd name="T0" fmla="*/ 68176 w 2335"/>
                <a:gd name="T1" fmla="*/ 32 h 2660"/>
                <a:gd name="T2" fmla="*/ 64532 w 2335"/>
                <a:gd name="T3" fmla="*/ 1647 h 2660"/>
                <a:gd name="T4" fmla="*/ 1901 w 2335"/>
                <a:gd name="T5" fmla="*/ 75557 h 2660"/>
                <a:gd name="T6" fmla="*/ 2281 w 2335"/>
                <a:gd name="T7" fmla="*/ 82748 h 2660"/>
                <a:gd name="T8" fmla="*/ 5671 w 2335"/>
                <a:gd name="T9" fmla="*/ 84237 h 2660"/>
                <a:gd name="T10" fmla="*/ 9441 w 2335"/>
                <a:gd name="T11" fmla="*/ 82368 h 2660"/>
                <a:gd name="T12" fmla="*/ 72072 w 2335"/>
                <a:gd name="T13" fmla="*/ 8047 h 2660"/>
                <a:gd name="T14" fmla="*/ 71692 w 2335"/>
                <a:gd name="T15" fmla="*/ 1267 h 2660"/>
                <a:gd name="T16" fmla="*/ 68176 w 2335"/>
                <a:gd name="T17" fmla="*/ 32 h 26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35" h="2660" extrusionOk="0">
                  <a:moveTo>
                    <a:pt x="2152" y="1"/>
                  </a:moveTo>
                  <a:cubicBezTo>
                    <a:pt x="2109" y="1"/>
                    <a:pt x="2069" y="19"/>
                    <a:pt x="2037" y="52"/>
                  </a:cubicBezTo>
                  <a:lnTo>
                    <a:pt x="60" y="2385"/>
                  </a:lnTo>
                  <a:cubicBezTo>
                    <a:pt x="1" y="2457"/>
                    <a:pt x="12" y="2552"/>
                    <a:pt x="72" y="2612"/>
                  </a:cubicBezTo>
                  <a:cubicBezTo>
                    <a:pt x="96" y="2635"/>
                    <a:pt x="143" y="2659"/>
                    <a:pt x="179" y="2659"/>
                  </a:cubicBezTo>
                  <a:cubicBezTo>
                    <a:pt x="215" y="2659"/>
                    <a:pt x="262" y="2635"/>
                    <a:pt x="298" y="2600"/>
                  </a:cubicBezTo>
                  <a:lnTo>
                    <a:pt x="2275" y="254"/>
                  </a:lnTo>
                  <a:cubicBezTo>
                    <a:pt x="2334" y="195"/>
                    <a:pt x="2322" y="99"/>
                    <a:pt x="2263" y="40"/>
                  </a:cubicBezTo>
                  <a:cubicBezTo>
                    <a:pt x="2225" y="13"/>
                    <a:pt x="2188" y="1"/>
                    <a:pt x="2152" y="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</p:grpSp>
      <p:grpSp>
        <p:nvGrpSpPr>
          <p:cNvPr id="54452" name="Google Shape;1654;p78">
            <a:extLst>
              <a:ext uri="{FF2B5EF4-FFF2-40B4-BE49-F238E27FC236}">
                <a16:creationId xmlns:a16="http://schemas.microsoft.com/office/drawing/2014/main" id="{01F3A66D-7D97-C77F-B489-A9C1A5274ACF}"/>
              </a:ext>
            </a:extLst>
          </p:cNvPr>
          <p:cNvGrpSpPr>
            <a:grpSpLocks/>
          </p:cNvGrpSpPr>
          <p:nvPr/>
        </p:nvGrpSpPr>
        <p:grpSpPr bwMode="auto">
          <a:xfrm>
            <a:off x="9745189" y="4969243"/>
            <a:ext cx="964038" cy="818207"/>
            <a:chOff x="4903200" y="1331525"/>
            <a:chExt cx="73575" cy="67425"/>
          </a:xfrm>
        </p:grpSpPr>
        <p:sp>
          <p:nvSpPr>
            <p:cNvPr id="54453" name="Google Shape;1655;p78">
              <a:extLst>
                <a:ext uri="{FF2B5EF4-FFF2-40B4-BE49-F238E27FC236}">
                  <a16:creationId xmlns:a16="http://schemas.microsoft.com/office/drawing/2014/main" id="{99CE5F95-5761-3420-9526-2F5791C26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200" y="1331525"/>
              <a:ext cx="73575" cy="67425"/>
            </a:xfrm>
            <a:custGeom>
              <a:avLst/>
              <a:gdLst>
                <a:gd name="T0" fmla="*/ 41300 w 2943"/>
                <a:gd name="T1" fmla="*/ 0 h 2697"/>
                <a:gd name="T2" fmla="*/ 41300 w 2943"/>
                <a:gd name="T3" fmla="*/ 4325 h 2697"/>
                <a:gd name="T4" fmla="*/ 19850 w 2943"/>
                <a:gd name="T5" fmla="*/ 58250 h 2697"/>
                <a:gd name="T6" fmla="*/ 41850 w 2943"/>
                <a:gd name="T7" fmla="*/ 67400 h 2697"/>
                <a:gd name="T8" fmla="*/ 73575 w 2943"/>
                <a:gd name="T9" fmla="*/ 35875 h 2697"/>
                <a:gd name="T10" fmla="*/ 62575 w 2943"/>
                <a:gd name="T11" fmla="*/ 35875 h 2697"/>
                <a:gd name="T12" fmla="*/ 41700 w 2943"/>
                <a:gd name="T13" fmla="*/ 56475 h 2697"/>
                <a:gd name="T14" fmla="*/ 27600 w 2943"/>
                <a:gd name="T15" fmla="*/ 50675 h 2697"/>
                <a:gd name="T16" fmla="*/ 41300 w 2943"/>
                <a:gd name="T17" fmla="*/ 15325 h 2697"/>
                <a:gd name="T18" fmla="*/ 41300 w 2943"/>
                <a:gd name="T19" fmla="*/ 19125 h 2697"/>
                <a:gd name="T20" fmla="*/ 50500 w 2943"/>
                <a:gd name="T21" fmla="*/ 9750 h 2697"/>
                <a:gd name="T22" fmla="*/ 41300 w 2943"/>
                <a:gd name="T23" fmla="*/ 0 h 269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54" name="Google Shape;1656;p78">
              <a:extLst>
                <a:ext uri="{FF2B5EF4-FFF2-40B4-BE49-F238E27FC236}">
                  <a16:creationId xmlns:a16="http://schemas.microsoft.com/office/drawing/2014/main" id="{89F01663-E8C5-AD87-97B4-7D9100E0C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0250" y="1353150"/>
              <a:ext cx="29775" cy="32475"/>
            </a:xfrm>
            <a:custGeom>
              <a:avLst/>
              <a:gdLst>
                <a:gd name="T0" fmla="*/ 14800 w 1191"/>
                <a:gd name="T1" fmla="*/ 25 h 1299"/>
                <a:gd name="T2" fmla="*/ 0 w 1191"/>
                <a:gd name="T3" fmla="*/ 14250 h 1299"/>
                <a:gd name="T4" fmla="*/ 11175 w 1191"/>
                <a:gd name="T5" fmla="*/ 14250 h 1299"/>
                <a:gd name="T6" fmla="*/ 14925 w 1191"/>
                <a:gd name="T7" fmla="*/ 10400 h 1299"/>
                <a:gd name="T8" fmla="*/ 16950 w 1191"/>
                <a:gd name="T9" fmla="*/ 11025 h 1299"/>
                <a:gd name="T10" fmla="*/ 16400 w 1191"/>
                <a:gd name="T11" fmla="*/ 17675 h 1299"/>
                <a:gd name="T12" fmla="*/ 16400 w 1191"/>
                <a:gd name="T13" fmla="*/ 13350 h 1299"/>
                <a:gd name="T14" fmla="*/ 7225 w 1191"/>
                <a:gd name="T15" fmla="*/ 22550 h 1299"/>
                <a:gd name="T16" fmla="*/ 16400 w 1191"/>
                <a:gd name="T17" fmla="*/ 32475 h 1299"/>
                <a:gd name="T18" fmla="*/ 16400 w 1191"/>
                <a:gd name="T19" fmla="*/ 28875 h 1299"/>
                <a:gd name="T20" fmla="*/ 29750 w 1191"/>
                <a:gd name="T21" fmla="*/ 14250 h 1299"/>
                <a:gd name="T22" fmla="*/ 14800 w 1191"/>
                <a:gd name="T23" fmla="*/ 25 h 12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</p:grpSp>
      <p:grpSp>
        <p:nvGrpSpPr>
          <p:cNvPr id="54455" name="Google Shape;1685;p78">
            <a:extLst>
              <a:ext uri="{FF2B5EF4-FFF2-40B4-BE49-F238E27FC236}">
                <a16:creationId xmlns:a16="http://schemas.microsoft.com/office/drawing/2014/main" id="{423F2459-32D0-4C5F-2A4F-7FDCF927F5E1}"/>
              </a:ext>
            </a:extLst>
          </p:cNvPr>
          <p:cNvGrpSpPr>
            <a:grpSpLocks/>
          </p:cNvGrpSpPr>
          <p:nvPr/>
        </p:nvGrpSpPr>
        <p:grpSpPr bwMode="auto">
          <a:xfrm>
            <a:off x="10789790" y="4608471"/>
            <a:ext cx="782638" cy="688975"/>
            <a:chOff x="3161917" y="2170682"/>
            <a:chExt cx="458870" cy="404737"/>
          </a:xfrm>
        </p:grpSpPr>
        <p:sp>
          <p:nvSpPr>
            <p:cNvPr id="54456" name="Google Shape;1686;p78">
              <a:extLst>
                <a:ext uri="{FF2B5EF4-FFF2-40B4-BE49-F238E27FC236}">
                  <a16:creationId xmlns:a16="http://schemas.microsoft.com/office/drawing/2014/main" id="{F9EC5BA5-53FA-AA01-D49A-0A3B1D780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1917" y="2170682"/>
              <a:ext cx="277174" cy="291676"/>
            </a:xfrm>
            <a:custGeom>
              <a:avLst/>
              <a:gdLst>
                <a:gd name="T0" fmla="*/ 245927 w 12729"/>
                <a:gd name="T1" fmla="*/ 0 h 13395"/>
                <a:gd name="T2" fmla="*/ 65739 w 12729"/>
                <a:gd name="T3" fmla="*/ 291654 h 13395"/>
                <a:gd name="T4" fmla="*/ 98467 w 12729"/>
                <a:gd name="T5" fmla="*/ 237674 h 13395"/>
                <a:gd name="T6" fmla="*/ 165446 w 12729"/>
                <a:gd name="T7" fmla="*/ 235932 h 13395"/>
                <a:gd name="T8" fmla="*/ 245927 w 12729"/>
                <a:gd name="T9" fmla="*/ 113970 h 13395"/>
                <a:gd name="T10" fmla="*/ 277174 w 12729"/>
                <a:gd name="T11" fmla="*/ 56746 h 13395"/>
                <a:gd name="T12" fmla="*/ 245927 w 12729"/>
                <a:gd name="T13" fmla="*/ 0 h 133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57" name="Google Shape;1687;p78">
              <a:extLst>
                <a:ext uri="{FF2B5EF4-FFF2-40B4-BE49-F238E27FC236}">
                  <a16:creationId xmlns:a16="http://schemas.microsoft.com/office/drawing/2014/main" id="{A37C7D4C-5777-D60F-C6D9-73426354D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0326" y="2170922"/>
              <a:ext cx="200461" cy="302934"/>
            </a:xfrm>
            <a:custGeom>
              <a:avLst/>
              <a:gdLst>
                <a:gd name="T0" fmla="*/ 523 w 9206"/>
                <a:gd name="T1" fmla="*/ 22 h 13912"/>
                <a:gd name="T2" fmla="*/ 31508 w 9206"/>
                <a:gd name="T3" fmla="*/ 56245 h 13912"/>
                <a:gd name="T4" fmla="*/ 22 w 9206"/>
                <a:gd name="T5" fmla="*/ 114232 h 13912"/>
                <a:gd name="T6" fmla="*/ 65499 w 9206"/>
                <a:gd name="T7" fmla="*/ 246689 h 13912"/>
                <a:gd name="T8" fmla="*/ 99229 w 9206"/>
                <a:gd name="T9" fmla="*/ 301671 h 13912"/>
                <a:gd name="T10" fmla="*/ 164706 w 9206"/>
                <a:gd name="T11" fmla="*/ 302912 h 13912"/>
                <a:gd name="T12" fmla="*/ 167211 w 9206"/>
                <a:gd name="T13" fmla="*/ 105739 h 13912"/>
                <a:gd name="T14" fmla="*/ 523 w 9206"/>
                <a:gd name="T15" fmla="*/ 22 h 139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58" name="Google Shape;1688;p78">
              <a:extLst>
                <a:ext uri="{FF2B5EF4-FFF2-40B4-BE49-F238E27FC236}">
                  <a16:creationId xmlns:a16="http://schemas.microsoft.com/office/drawing/2014/main" id="{2D81F684-4279-8755-920F-41CC2F64D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645" y="2417594"/>
              <a:ext cx="344393" cy="157825"/>
            </a:xfrm>
            <a:custGeom>
              <a:avLst/>
              <a:gdLst>
                <a:gd name="T0" fmla="*/ 99229 w 15816"/>
                <a:gd name="T1" fmla="*/ 22 h 7248"/>
                <a:gd name="T2" fmla="*/ 32989 w 15816"/>
                <a:gd name="T3" fmla="*/ 1764 h 7248"/>
                <a:gd name="T4" fmla="*/ 0 w 15816"/>
                <a:gd name="T5" fmla="*/ 56245 h 7248"/>
                <a:gd name="T6" fmla="*/ 169192 w 15816"/>
                <a:gd name="T7" fmla="*/ 157716 h 7248"/>
                <a:gd name="T8" fmla="*/ 175724 w 15816"/>
                <a:gd name="T9" fmla="*/ 157825 h 7248"/>
                <a:gd name="T10" fmla="*/ 344393 w 15816"/>
                <a:gd name="T11" fmla="*/ 67241 h 7248"/>
                <a:gd name="T12" fmla="*/ 279416 w 15816"/>
                <a:gd name="T13" fmla="*/ 65739 h 7248"/>
                <a:gd name="T14" fmla="*/ 245186 w 15816"/>
                <a:gd name="T15" fmla="*/ 10256 h 7248"/>
                <a:gd name="T16" fmla="*/ 175768 w 15816"/>
                <a:gd name="T17" fmla="*/ 43789 h 7248"/>
                <a:gd name="T18" fmla="*/ 99229 w 15816"/>
                <a:gd name="T19" fmla="*/ 22 h 72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</p:grpSp>
      <p:grpSp>
        <p:nvGrpSpPr>
          <p:cNvPr id="54459" name="Google Shape;1689;p78">
            <a:extLst>
              <a:ext uri="{FF2B5EF4-FFF2-40B4-BE49-F238E27FC236}">
                <a16:creationId xmlns:a16="http://schemas.microsoft.com/office/drawing/2014/main" id="{2F80F009-2FD1-758F-F291-51DBDD755FDE}"/>
              </a:ext>
            </a:extLst>
          </p:cNvPr>
          <p:cNvGrpSpPr>
            <a:grpSpLocks/>
          </p:cNvGrpSpPr>
          <p:nvPr/>
        </p:nvGrpSpPr>
        <p:grpSpPr bwMode="auto">
          <a:xfrm>
            <a:off x="10819953" y="5621296"/>
            <a:ext cx="720725" cy="692150"/>
            <a:chOff x="3179914" y="2889488"/>
            <a:chExt cx="422876" cy="404911"/>
          </a:xfrm>
        </p:grpSpPr>
        <p:sp>
          <p:nvSpPr>
            <p:cNvPr id="54460" name="Google Shape;1690;p78">
              <a:extLst>
                <a:ext uri="{FF2B5EF4-FFF2-40B4-BE49-F238E27FC236}">
                  <a16:creationId xmlns:a16="http://schemas.microsoft.com/office/drawing/2014/main" id="{A5F5DC55-53E6-0058-88C9-90D1561C4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328" y="2889749"/>
              <a:ext cx="163726" cy="157477"/>
            </a:xfrm>
            <a:custGeom>
              <a:avLst/>
              <a:gdLst>
                <a:gd name="T0" fmla="*/ 523 w 7519"/>
                <a:gd name="T1" fmla="*/ 0 h 7232"/>
                <a:gd name="T2" fmla="*/ 31508 w 7519"/>
                <a:gd name="T3" fmla="*/ 56245 h 7232"/>
                <a:gd name="T4" fmla="*/ 22 w 7519"/>
                <a:gd name="T5" fmla="*/ 114471 h 7232"/>
                <a:gd name="T6" fmla="*/ 65238 w 7519"/>
                <a:gd name="T7" fmla="*/ 157455 h 7232"/>
                <a:gd name="T8" fmla="*/ 129735 w 7519"/>
                <a:gd name="T9" fmla="*/ 155713 h 7232"/>
                <a:gd name="T10" fmla="*/ 163704 w 7519"/>
                <a:gd name="T11" fmla="*/ 99730 h 7232"/>
                <a:gd name="T12" fmla="*/ 523 w 7519"/>
                <a:gd name="T13" fmla="*/ 0 h 7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61" name="Google Shape;1691;p78">
              <a:extLst>
                <a:ext uri="{FF2B5EF4-FFF2-40B4-BE49-F238E27FC236}">
                  <a16:creationId xmlns:a16="http://schemas.microsoft.com/office/drawing/2014/main" id="{C130FCE3-FDBC-1968-349B-6EF3265A0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807" y="3000956"/>
              <a:ext cx="134983" cy="191707"/>
            </a:xfrm>
            <a:custGeom>
              <a:avLst/>
              <a:gdLst>
                <a:gd name="T0" fmla="*/ 104476 w 6199"/>
                <a:gd name="T1" fmla="*/ 22 h 8804"/>
                <a:gd name="T2" fmla="*/ 70747 w 6199"/>
                <a:gd name="T3" fmla="*/ 55504 h 8804"/>
                <a:gd name="T4" fmla="*/ 5270 w 6199"/>
                <a:gd name="T5" fmla="*/ 57246 h 8804"/>
                <a:gd name="T6" fmla="*/ 22 w 6199"/>
                <a:gd name="T7" fmla="*/ 135462 h 8804"/>
                <a:gd name="T8" fmla="*/ 33751 w 6199"/>
                <a:gd name="T9" fmla="*/ 190444 h 8804"/>
                <a:gd name="T10" fmla="*/ 99229 w 6199"/>
                <a:gd name="T11" fmla="*/ 191707 h 8804"/>
                <a:gd name="T12" fmla="*/ 104476 w 6199"/>
                <a:gd name="T13" fmla="*/ 22 h 88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62" name="Google Shape;1692;p78">
              <a:extLst>
                <a:ext uri="{FF2B5EF4-FFF2-40B4-BE49-F238E27FC236}">
                  <a16:creationId xmlns:a16="http://schemas.microsoft.com/office/drawing/2014/main" id="{874C95B9-2012-64C9-92EF-29961C5A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637" y="2889488"/>
              <a:ext cx="198457" cy="149224"/>
            </a:xfrm>
            <a:custGeom>
              <a:avLst/>
              <a:gdLst>
                <a:gd name="T0" fmla="*/ 167449 w 9114"/>
                <a:gd name="T1" fmla="*/ 22 h 6853"/>
                <a:gd name="T2" fmla="*/ 22 w 9114"/>
                <a:gd name="T3" fmla="*/ 90497 h 6853"/>
                <a:gd name="T4" fmla="*/ 63234 w 9114"/>
                <a:gd name="T5" fmla="*/ 91999 h 6853"/>
                <a:gd name="T6" fmla="*/ 98227 w 9114"/>
                <a:gd name="T7" fmla="*/ 149224 h 6853"/>
                <a:gd name="T8" fmla="*/ 167210 w 9114"/>
                <a:gd name="T9" fmla="*/ 113992 h 6853"/>
                <a:gd name="T10" fmla="*/ 198457 w 9114"/>
                <a:gd name="T11" fmla="*/ 56746 h 6853"/>
                <a:gd name="T12" fmla="*/ 167449 w 9114"/>
                <a:gd name="T13" fmla="*/ 22 h 68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8FAFB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63" name="Google Shape;1693;p78">
              <a:extLst>
                <a:ext uri="{FF2B5EF4-FFF2-40B4-BE49-F238E27FC236}">
                  <a16:creationId xmlns:a16="http://schemas.microsoft.com/office/drawing/2014/main" id="{B86EA669-93AB-3407-44E6-3C44292E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914" y="2991462"/>
              <a:ext cx="133960" cy="190205"/>
            </a:xfrm>
            <a:custGeom>
              <a:avLst/>
              <a:gdLst>
                <a:gd name="T0" fmla="*/ 35733 w 6152"/>
                <a:gd name="T1" fmla="*/ 22 h 8735"/>
                <a:gd name="T2" fmla="*/ 29745 w 6152"/>
                <a:gd name="T3" fmla="*/ 190205 h 8735"/>
                <a:gd name="T4" fmla="*/ 62473 w 6152"/>
                <a:gd name="T5" fmla="*/ 135963 h 8735"/>
                <a:gd name="T6" fmla="*/ 129714 w 6152"/>
                <a:gd name="T7" fmla="*/ 134221 h 8735"/>
                <a:gd name="T8" fmla="*/ 133960 w 6152"/>
                <a:gd name="T9" fmla="*/ 57486 h 8735"/>
                <a:gd name="T10" fmla="*/ 99468 w 6152"/>
                <a:gd name="T11" fmla="*/ 1263 h 8735"/>
                <a:gd name="T12" fmla="*/ 35733 w 6152"/>
                <a:gd name="T13" fmla="*/ 22 h 87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64" name="Google Shape;1694;p78">
              <a:extLst>
                <a:ext uri="{FF2B5EF4-FFF2-40B4-BE49-F238E27FC236}">
                  <a16:creationId xmlns:a16="http://schemas.microsoft.com/office/drawing/2014/main" id="{416A6372-9659-D7AD-39F1-E2029E80D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5887" y="3136661"/>
              <a:ext cx="162725" cy="157477"/>
            </a:xfrm>
            <a:custGeom>
              <a:avLst/>
              <a:gdLst>
                <a:gd name="T0" fmla="*/ 98989 w 7473"/>
                <a:gd name="T1" fmla="*/ 22 h 7232"/>
                <a:gd name="T2" fmla="*/ 33011 w 7473"/>
                <a:gd name="T3" fmla="*/ 1764 h 7232"/>
                <a:gd name="T4" fmla="*/ 22 w 7473"/>
                <a:gd name="T5" fmla="*/ 56245 h 7232"/>
                <a:gd name="T6" fmla="*/ 161963 w 7473"/>
                <a:gd name="T7" fmla="*/ 157477 h 7232"/>
                <a:gd name="T8" fmla="*/ 131216 w 7473"/>
                <a:gd name="T9" fmla="*/ 101232 h 7232"/>
                <a:gd name="T10" fmla="*/ 162703 w 7473"/>
                <a:gd name="T11" fmla="*/ 42766 h 7232"/>
                <a:gd name="T12" fmla="*/ 98989 w 7473"/>
                <a:gd name="T13" fmla="*/ 22 h 72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465" name="Google Shape;1695;p78">
              <a:extLst>
                <a:ext uri="{FF2B5EF4-FFF2-40B4-BE49-F238E27FC236}">
                  <a16:creationId xmlns:a16="http://schemas.microsoft.com/office/drawing/2014/main" id="{DC21ABB1-4CA4-A2DD-6168-6A8A1A96A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605" y="3146677"/>
              <a:ext cx="200439" cy="147722"/>
            </a:xfrm>
            <a:custGeom>
              <a:avLst/>
              <a:gdLst>
                <a:gd name="T0" fmla="*/ 101232 w 9205"/>
                <a:gd name="T1" fmla="*/ 0 h 6784"/>
                <a:gd name="T2" fmla="*/ 31487 w 9205"/>
                <a:gd name="T3" fmla="*/ 33730 h 6784"/>
                <a:gd name="T4" fmla="*/ 31247 w 9205"/>
                <a:gd name="T5" fmla="*/ 33730 h 6784"/>
                <a:gd name="T6" fmla="*/ 0 w 9205"/>
                <a:gd name="T7" fmla="*/ 91216 h 6784"/>
                <a:gd name="T8" fmla="*/ 31247 w 9205"/>
                <a:gd name="T9" fmla="*/ 147700 h 6784"/>
                <a:gd name="T10" fmla="*/ 31487 w 9205"/>
                <a:gd name="T11" fmla="*/ 147700 h 6784"/>
                <a:gd name="T12" fmla="*/ 32249 w 9205"/>
                <a:gd name="T13" fmla="*/ 147700 h 6784"/>
                <a:gd name="T14" fmla="*/ 200439 w 9205"/>
                <a:gd name="T15" fmla="*/ 57225 h 6784"/>
                <a:gd name="T16" fmla="*/ 135462 w 9205"/>
                <a:gd name="T17" fmla="*/ 55722 h 6784"/>
                <a:gd name="T18" fmla="*/ 101232 w 9205"/>
                <a:gd name="T19" fmla="*/ 0 h 67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89009"/>
            <a:ext cx="2285999" cy="62559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743200"/>
            <a:ext cx="5029199" cy="3581400"/>
          </a:xfrm>
        </p:spPr>
        <p:txBody>
          <a:bodyPr anchor="t"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Strategy vs Tactics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Problem-Solving R in Context</a:t>
            </a:r>
          </a:p>
          <a:p>
            <a:pPr marL="690563" lvl="1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Problem-Solving Philosophy</a:t>
            </a:r>
          </a:p>
          <a:p>
            <a:pPr marL="690563" lvl="1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Learning: Process Model Considerations</a:t>
            </a:r>
          </a:p>
          <a:p>
            <a:pPr marL="690563" lvl="1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Data Perspectives &amp; Dynamics</a:t>
            </a:r>
          </a:p>
          <a:p>
            <a:pPr marL="690563" lvl="1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Workflow Structures</a:t>
            </a:r>
          </a:p>
          <a:p>
            <a:pPr marL="690563" lvl="1" indent="-2333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Examples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Conclusion</a:t>
            </a:r>
          </a:p>
        </p:txBody>
      </p:sp>
      <p:grpSp>
        <p:nvGrpSpPr>
          <p:cNvPr id="2" name="Google Shape;8703;p82">
            <a:extLst>
              <a:ext uri="{FF2B5EF4-FFF2-40B4-BE49-F238E27FC236}">
                <a16:creationId xmlns:a16="http://schemas.microsoft.com/office/drawing/2014/main" id="{26FEE003-FBD0-66D8-5F0F-49D0B318581E}"/>
              </a:ext>
            </a:extLst>
          </p:cNvPr>
          <p:cNvGrpSpPr>
            <a:grpSpLocks/>
          </p:cNvGrpSpPr>
          <p:nvPr/>
        </p:nvGrpSpPr>
        <p:grpSpPr bwMode="auto">
          <a:xfrm>
            <a:off x="1978384" y="663157"/>
            <a:ext cx="1508125" cy="784225"/>
            <a:chOff x="238125" y="999450"/>
            <a:chExt cx="7140700" cy="3708225"/>
          </a:xfrm>
        </p:grpSpPr>
        <p:sp>
          <p:nvSpPr>
            <p:cNvPr id="3" name="Google Shape;8704;p82">
              <a:extLst>
                <a:ext uri="{FF2B5EF4-FFF2-40B4-BE49-F238E27FC236}">
                  <a16:creationId xmlns:a16="http://schemas.microsoft.com/office/drawing/2014/main" id="{EE95F962-AF86-F599-E16A-416CFF8DA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975" y="3872925"/>
              <a:ext cx="7900" cy="25"/>
            </a:xfrm>
            <a:custGeom>
              <a:avLst/>
              <a:gdLst>
                <a:gd name="T0" fmla="*/ 7900 w 316"/>
                <a:gd name="T1" fmla="*/ 0 h 1"/>
                <a:gd name="T2" fmla="*/ 25 w 316"/>
                <a:gd name="T3" fmla="*/ 0 h 1"/>
                <a:gd name="T4" fmla="*/ 7900 w 316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" name="Google Shape;8705;p82">
              <a:extLst>
                <a:ext uri="{FF2B5EF4-FFF2-40B4-BE49-F238E27FC236}">
                  <a16:creationId xmlns:a16="http://schemas.microsoft.com/office/drawing/2014/main" id="{29F3DCCA-7085-7D0E-3B86-126A5BD94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300" y="999450"/>
              <a:ext cx="3256350" cy="3708225"/>
            </a:xfrm>
            <a:custGeom>
              <a:avLst/>
              <a:gdLst>
                <a:gd name="T0" fmla="*/ 3256350 w 130254"/>
                <a:gd name="T1" fmla="*/ 0 h 148329"/>
                <a:gd name="T2" fmla="*/ 1271775 w 130254"/>
                <a:gd name="T3" fmla="*/ 1637125 h 148329"/>
                <a:gd name="T4" fmla="*/ 0 w 130254"/>
                <a:gd name="T5" fmla="*/ 2873475 h 148329"/>
                <a:gd name="T6" fmla="*/ 417375 w 130254"/>
                <a:gd name="T7" fmla="*/ 3290850 h 148329"/>
                <a:gd name="T8" fmla="*/ 0 w 130254"/>
                <a:gd name="T9" fmla="*/ 3708200 h 148329"/>
                <a:gd name="T10" fmla="*/ 1985000 w 130254"/>
                <a:gd name="T11" fmla="*/ 2071100 h 148329"/>
                <a:gd name="T12" fmla="*/ 3256350 w 130254"/>
                <a:gd name="T13" fmla="*/ 834300 h 148329"/>
                <a:gd name="T14" fmla="*/ 2852075 w 130254"/>
                <a:gd name="T15" fmla="*/ 404250 h 148329"/>
                <a:gd name="T16" fmla="*/ 3256350 w 130254"/>
                <a:gd name="T17" fmla="*/ 0 h 1483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" name="Google Shape;8706;p82">
              <a:extLst>
                <a:ext uri="{FF2B5EF4-FFF2-40B4-BE49-F238E27FC236}">
                  <a16:creationId xmlns:a16="http://schemas.microsoft.com/office/drawing/2014/main" id="{903503DE-146D-9DF3-D9D1-7E5EF1946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25" y="2853750"/>
              <a:ext cx="2358675" cy="1853475"/>
            </a:xfrm>
            <a:custGeom>
              <a:avLst/>
              <a:gdLst>
                <a:gd name="T0" fmla="*/ 833850 w 94347"/>
                <a:gd name="T1" fmla="*/ 25 h 74139"/>
                <a:gd name="T2" fmla="*/ 416050 w 94347"/>
                <a:gd name="T3" fmla="*/ 416525 h 74139"/>
                <a:gd name="T4" fmla="*/ 0 w 94347"/>
                <a:gd name="T5" fmla="*/ 25 h 74139"/>
                <a:gd name="T6" fmla="*/ 0 w 94347"/>
                <a:gd name="T7" fmla="*/ 25 h 74139"/>
                <a:gd name="T8" fmla="*/ 1941750 w 94347"/>
                <a:gd name="T9" fmla="*/ 1853475 h 74139"/>
                <a:gd name="T10" fmla="*/ 2358675 w 94347"/>
                <a:gd name="T11" fmla="*/ 1436100 h 74139"/>
                <a:gd name="T12" fmla="*/ 1941750 w 94347"/>
                <a:gd name="T13" fmla="*/ 1019175 h 74139"/>
                <a:gd name="T14" fmla="*/ 1933875 w 94347"/>
                <a:gd name="T15" fmla="*/ 1019175 h 74139"/>
                <a:gd name="T16" fmla="*/ 833850 w 94347"/>
                <a:gd name="T17" fmla="*/ 25 h 741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6" name="Google Shape;8707;p82">
              <a:extLst>
                <a:ext uri="{FF2B5EF4-FFF2-40B4-BE49-F238E27FC236}">
                  <a16:creationId xmlns:a16="http://schemas.microsoft.com/office/drawing/2014/main" id="{D817869D-4A3C-68AA-342A-84DAAEE6C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25" y="999450"/>
              <a:ext cx="1942200" cy="2270400"/>
            </a:xfrm>
            <a:custGeom>
              <a:avLst/>
              <a:gdLst>
                <a:gd name="T0" fmla="*/ 1942175 w 77688"/>
                <a:gd name="T1" fmla="*/ 0 h 90816"/>
                <a:gd name="T2" fmla="*/ 0 w 77688"/>
                <a:gd name="T3" fmla="*/ 1853450 h 90816"/>
                <a:gd name="T4" fmla="*/ 417375 w 77688"/>
                <a:gd name="T5" fmla="*/ 2270375 h 90816"/>
                <a:gd name="T6" fmla="*/ 834725 w 77688"/>
                <a:gd name="T7" fmla="*/ 1853450 h 90816"/>
                <a:gd name="T8" fmla="*/ 834725 w 77688"/>
                <a:gd name="T9" fmla="*/ 1853000 h 90816"/>
                <a:gd name="T10" fmla="*/ 1940975 w 77688"/>
                <a:gd name="T11" fmla="*/ 833850 h 90816"/>
                <a:gd name="T12" fmla="*/ 1940975 w 77688"/>
                <a:gd name="T13" fmla="*/ 833850 h 90816"/>
                <a:gd name="T14" fmla="*/ 1941375 w 77688"/>
                <a:gd name="T15" fmla="*/ 833850 h 90816"/>
                <a:gd name="T16" fmla="*/ 1942175 w 77688"/>
                <a:gd name="T17" fmla="*/ 833850 h 90816"/>
                <a:gd name="T18" fmla="*/ 1940975 w 77688"/>
                <a:gd name="T19" fmla="*/ 833850 h 90816"/>
                <a:gd name="T20" fmla="*/ 1940975 w 77688"/>
                <a:gd name="T21" fmla="*/ 833850 h 90816"/>
                <a:gd name="T22" fmla="*/ 1524800 w 77688"/>
                <a:gd name="T23" fmla="*/ 417375 h 90816"/>
                <a:gd name="T24" fmla="*/ 1942175 w 77688"/>
                <a:gd name="T25" fmla="*/ 0 h 908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8" name="Google Shape;8708;p82">
              <a:extLst>
                <a:ext uri="{FF2B5EF4-FFF2-40B4-BE49-F238E27FC236}">
                  <a16:creationId xmlns:a16="http://schemas.microsoft.com/office/drawing/2014/main" id="{A54A4B0A-02E6-BC9E-91A1-48EAC5FD0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0" t="0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9" name="Google Shape;8709;p82">
              <a:extLst>
                <a:ext uri="{FF2B5EF4-FFF2-40B4-BE49-F238E27FC236}">
                  <a16:creationId xmlns:a16="http://schemas.microsoft.com/office/drawing/2014/main" id="{E5CA2349-0CEC-F3A9-40A4-C59A51314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475" y="999450"/>
              <a:ext cx="2386250" cy="2044875"/>
            </a:xfrm>
            <a:custGeom>
              <a:avLst/>
              <a:gdLst>
                <a:gd name="T0" fmla="*/ 417400 w 95450"/>
                <a:gd name="T1" fmla="*/ 0 h 81795"/>
                <a:gd name="T2" fmla="*/ 25 w 95450"/>
                <a:gd name="T3" fmla="*/ 417375 h 81795"/>
                <a:gd name="T4" fmla="*/ 417400 w 95450"/>
                <a:gd name="T5" fmla="*/ 834725 h 81795"/>
                <a:gd name="T6" fmla="*/ 1658125 w 95450"/>
                <a:gd name="T7" fmla="*/ 2019525 h 81795"/>
                <a:gd name="T8" fmla="*/ 1675175 w 95450"/>
                <a:gd name="T9" fmla="*/ 2044875 h 81795"/>
                <a:gd name="T10" fmla="*/ 1829450 w 95450"/>
                <a:gd name="T11" fmla="*/ 1497275 h 81795"/>
                <a:gd name="T12" fmla="*/ 2045600 w 95450"/>
                <a:gd name="T13" fmla="*/ 1436725 h 81795"/>
                <a:gd name="T14" fmla="*/ 2386225 w 95450"/>
                <a:gd name="T15" fmla="*/ 1612200 h 81795"/>
                <a:gd name="T16" fmla="*/ 2371375 w 95450"/>
                <a:gd name="T17" fmla="*/ 1585975 h 81795"/>
                <a:gd name="T18" fmla="*/ 417400 w 95450"/>
                <a:gd name="T19" fmla="*/ 0 h 817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0" name="Google Shape;8710;p82">
              <a:extLst>
                <a:ext uri="{FF2B5EF4-FFF2-40B4-BE49-F238E27FC236}">
                  <a16:creationId xmlns:a16="http://schemas.microsoft.com/office/drawing/2014/main" id="{5179DCA7-E33D-74D5-32A7-2C9DD8348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000" y="2435975"/>
              <a:ext cx="2101275" cy="2271250"/>
            </a:xfrm>
            <a:custGeom>
              <a:avLst/>
              <a:gdLst>
                <a:gd name="T0" fmla="*/ 2100275 w 84051"/>
                <a:gd name="T1" fmla="*/ 1436625 h 90850"/>
                <a:gd name="T2" fmla="*/ 2098650 w 84051"/>
                <a:gd name="T3" fmla="*/ 1436950 h 90850"/>
                <a:gd name="T4" fmla="*/ 2101250 w 84051"/>
                <a:gd name="T5" fmla="*/ 1436950 h 90850"/>
                <a:gd name="T6" fmla="*/ 2100275 w 84051"/>
                <a:gd name="T7" fmla="*/ 1436625 h 90850"/>
                <a:gd name="T8" fmla="*/ 470025 w 84051"/>
                <a:gd name="T9" fmla="*/ 0 h 90850"/>
                <a:gd name="T10" fmla="*/ 253925 w 84051"/>
                <a:gd name="T11" fmla="*/ 60750 h 90850"/>
                <a:gd name="T12" fmla="*/ 99650 w 84051"/>
                <a:gd name="T13" fmla="*/ 608350 h 90850"/>
                <a:gd name="T14" fmla="*/ 114075 w 84051"/>
                <a:gd name="T15" fmla="*/ 633700 h 90850"/>
                <a:gd name="T16" fmla="*/ 2099075 w 84051"/>
                <a:gd name="T17" fmla="*/ 2271250 h 90850"/>
                <a:gd name="T18" fmla="*/ 1681700 w 84051"/>
                <a:gd name="T19" fmla="*/ 1853875 h 90850"/>
                <a:gd name="T20" fmla="*/ 2098650 w 84051"/>
                <a:gd name="T21" fmla="*/ 1436950 h 90850"/>
                <a:gd name="T22" fmla="*/ 826875 w 84051"/>
                <a:gd name="T23" fmla="*/ 200600 h 90850"/>
                <a:gd name="T24" fmla="*/ 810700 w 84051"/>
                <a:gd name="T25" fmla="*/ 175675 h 90850"/>
                <a:gd name="T26" fmla="*/ 470025 w 84051"/>
                <a:gd name="T27" fmla="*/ 0 h 908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1" name="Google Shape;8711;p82">
              <a:extLst>
                <a:ext uri="{FF2B5EF4-FFF2-40B4-BE49-F238E27FC236}">
                  <a16:creationId xmlns:a16="http://schemas.microsoft.com/office/drawing/2014/main" id="{F25AF5C7-503B-A24A-0DB9-E00A7F2AE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250" y="2852875"/>
              <a:ext cx="2359150" cy="1854350"/>
            </a:xfrm>
            <a:custGeom>
              <a:avLst/>
              <a:gdLst>
                <a:gd name="T0" fmla="*/ 2359125 w 94366"/>
                <a:gd name="T1" fmla="*/ 450 h 74174"/>
                <a:gd name="T2" fmla="*/ 2359125 w 94366"/>
                <a:gd name="T3" fmla="*/ 2625 h 74174"/>
                <a:gd name="T4" fmla="*/ 2359125 w 94366"/>
                <a:gd name="T5" fmla="*/ 2625 h 74174"/>
                <a:gd name="T6" fmla="*/ 2359125 w 94366"/>
                <a:gd name="T7" fmla="*/ 450 h 74174"/>
                <a:gd name="T8" fmla="*/ 1524825 w 94366"/>
                <a:gd name="T9" fmla="*/ 25 h 74174"/>
                <a:gd name="T10" fmla="*/ 420000 w 94366"/>
                <a:gd name="T11" fmla="*/ 1019625 h 74174"/>
                <a:gd name="T12" fmla="*/ 417400 w 94366"/>
                <a:gd name="T13" fmla="*/ 1019625 h 74174"/>
                <a:gd name="T14" fmla="*/ 25 w 94366"/>
                <a:gd name="T15" fmla="*/ 1436975 h 74174"/>
                <a:gd name="T16" fmla="*/ 417400 w 94366"/>
                <a:gd name="T17" fmla="*/ 1854350 h 74174"/>
                <a:gd name="T18" fmla="*/ 2359125 w 94366"/>
                <a:gd name="T19" fmla="*/ 2625 h 74174"/>
                <a:gd name="T20" fmla="*/ 2359125 w 94366"/>
                <a:gd name="T21" fmla="*/ 2625 h 74174"/>
                <a:gd name="T22" fmla="*/ 1942200 w 94366"/>
                <a:gd name="T23" fmla="*/ 417400 h 74174"/>
                <a:gd name="T24" fmla="*/ 1524825 w 94366"/>
                <a:gd name="T25" fmla="*/ 25 h 741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2" name="Google Shape;8712;p82">
              <a:extLst>
                <a:ext uri="{FF2B5EF4-FFF2-40B4-BE49-F238E27FC236}">
                  <a16:creationId xmlns:a16="http://schemas.microsoft.com/office/drawing/2014/main" id="{D1B2A0AD-2E51-4A81-D8E4-F3A41898C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5375" y="999450"/>
              <a:ext cx="2353450" cy="2270825"/>
            </a:xfrm>
            <a:custGeom>
              <a:avLst/>
              <a:gdLst>
                <a:gd name="T0" fmla="*/ 411275 w 94138"/>
                <a:gd name="T1" fmla="*/ 0 h 90833"/>
                <a:gd name="T2" fmla="*/ 7000 w 94138"/>
                <a:gd name="T3" fmla="*/ 404250 h 90833"/>
                <a:gd name="T4" fmla="*/ 411275 w 94138"/>
                <a:gd name="T5" fmla="*/ 834300 h 90833"/>
                <a:gd name="T6" fmla="*/ 413000 w 94138"/>
                <a:gd name="T7" fmla="*/ 834300 h 90833"/>
                <a:gd name="T8" fmla="*/ 1518700 w 94138"/>
                <a:gd name="T9" fmla="*/ 1853450 h 90833"/>
                <a:gd name="T10" fmla="*/ 1936075 w 94138"/>
                <a:gd name="T11" fmla="*/ 2270825 h 90833"/>
                <a:gd name="T12" fmla="*/ 2353450 w 94138"/>
                <a:gd name="T13" fmla="*/ 1853450 h 90833"/>
                <a:gd name="T14" fmla="*/ 411275 w 94138"/>
                <a:gd name="T15" fmla="*/ 0 h 908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</p:grp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1FAB5AD-31D1-7BC2-9EC4-CBE727855A95}"/>
              </a:ext>
            </a:extLst>
          </p:cNvPr>
          <p:cNvSpPr txBox="1">
            <a:spLocks/>
          </p:cNvSpPr>
          <p:nvPr/>
        </p:nvSpPr>
        <p:spPr>
          <a:xfrm>
            <a:off x="11658600" y="6408760"/>
            <a:ext cx="29829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E024F78-56A6-7740-B68D-8D4D026EDF3F}" type="slidenum">
              <a:rPr lang="en-US" sz="1200" b="1" smtClean="0">
                <a:latin typeface="+mj-lt"/>
              </a:rPr>
              <a:pPr algn="ctr"/>
              <a:t>2</a:t>
            </a:fld>
            <a:endParaRPr 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324600"/>
            <a:ext cx="298294" cy="365125"/>
          </a:xfrm>
        </p:spPr>
        <p:txBody>
          <a:bodyPr/>
          <a:lstStyle/>
          <a:p>
            <a:pPr algn="ctr"/>
            <a:fld id="{FE024F78-56A6-7740-B68D-8D4D026EDF3F}" type="slidenum">
              <a:rPr lang="en-US" b="1" smtClean="0"/>
              <a:pPr algn="ctr"/>
              <a:t>3</a:t>
            </a:fld>
            <a:endParaRPr lang="en-US" b="1" dirty="0"/>
          </a:p>
        </p:txBody>
      </p:sp>
      <p:sp>
        <p:nvSpPr>
          <p:cNvPr id="9" name="Google Shape;517;p41">
            <a:extLst>
              <a:ext uri="{FF2B5EF4-FFF2-40B4-BE49-F238E27FC236}">
                <a16:creationId xmlns:a16="http://schemas.microsoft.com/office/drawing/2014/main" id="{8CE37C06-10E8-6F58-3299-B5C07BF0A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6574" y="1165248"/>
            <a:ext cx="4572000" cy="81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3500"/>
              <a:buFont typeface="Epilogue SemiBold" pitchFamily="2" charset="0"/>
              <a:buNone/>
            </a:pPr>
            <a:r>
              <a:rPr lang="en-US" altLang="en-US" sz="4667" b="1" dirty="0">
                <a:solidFill>
                  <a:srgbClr val="FFFF99"/>
                </a:solidFill>
                <a:latin typeface="+mj-lt"/>
                <a:sym typeface="Epilogue SemiBold" pitchFamily="2" charset="0"/>
              </a:rPr>
              <a:t>Introduction</a:t>
            </a:r>
          </a:p>
        </p:txBody>
      </p:sp>
      <p:sp>
        <p:nvSpPr>
          <p:cNvPr id="10" name="Google Shape;519;p41">
            <a:extLst>
              <a:ext uri="{FF2B5EF4-FFF2-40B4-BE49-F238E27FC236}">
                <a16:creationId xmlns:a16="http://schemas.microsoft.com/office/drawing/2014/main" id="{D0FADA95-6C1F-C33B-0F66-1A6969866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0" y="2209800"/>
            <a:ext cx="7092949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 anchor="ctr"/>
          <a:lstStyle>
            <a:lvl1pPr marL="112713" indent="-112713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233363" indent="-233363" eaLnBrk="1" hangingPunct="1">
              <a:lnSpc>
                <a:spcPct val="115000"/>
              </a:lnSpc>
              <a:spcAft>
                <a:spcPts val="600"/>
              </a:spcAft>
              <a:buClr>
                <a:srgbClr val="FFFFFF"/>
              </a:buClr>
              <a:buSzPts val="1400"/>
              <a:buFont typeface="Atkinson Hyperlegible"/>
              <a:buChar char="•"/>
            </a:pPr>
            <a:r>
              <a:rPr lang="en-US" altLang="en-US" sz="1867" dirty="0">
                <a:solidFill>
                  <a:schemeClr val="bg2"/>
                </a:solidFill>
                <a:sym typeface="Atkinson Hyperlegible"/>
              </a:rPr>
              <a:t>Been in the technology space since 1999</a:t>
            </a:r>
          </a:p>
          <a:p>
            <a:pPr marL="233363" indent="-233363" eaLnBrk="1" hangingPunct="1">
              <a:lnSpc>
                <a:spcPct val="115000"/>
              </a:lnSpc>
              <a:spcAft>
                <a:spcPts val="600"/>
              </a:spcAft>
              <a:buClr>
                <a:srgbClr val="FFFFFF"/>
              </a:buClr>
              <a:buSzPts val="1400"/>
              <a:buFont typeface="Atkinson Hyperlegible"/>
              <a:buChar char="•"/>
            </a:pPr>
            <a:r>
              <a:rPr lang="en-US" altLang="en-US" sz="1867" dirty="0">
                <a:solidFill>
                  <a:schemeClr val="bg2"/>
                </a:solidFill>
                <a:sym typeface="Atkinson Hyperlegible"/>
              </a:rPr>
              <a:t>Started career as a Software Engineer – Became a Data Scientist in 2019</a:t>
            </a:r>
          </a:p>
          <a:p>
            <a:pPr marL="233363" indent="-233363" eaLnBrk="1" hangingPunct="1">
              <a:lnSpc>
                <a:spcPct val="115000"/>
              </a:lnSpc>
              <a:spcAft>
                <a:spcPts val="600"/>
              </a:spcAft>
              <a:buClr>
                <a:srgbClr val="FFFFFF"/>
              </a:buClr>
              <a:buSzPts val="1400"/>
              <a:buFont typeface="Atkinson Hyperlegible"/>
              <a:buChar char="•"/>
            </a:pPr>
            <a:r>
              <a:rPr lang="en-US" altLang="en-US" sz="1867" dirty="0">
                <a:solidFill>
                  <a:schemeClr val="bg2"/>
                </a:solidFill>
                <a:sym typeface="Atkinson Hyperlegible"/>
              </a:rPr>
              <a:t>Currently working as a Data Scientist for a company called Noblis</a:t>
            </a:r>
          </a:p>
          <a:p>
            <a:pPr marL="233363" indent="-233363" eaLnBrk="1" hangingPunct="1">
              <a:lnSpc>
                <a:spcPct val="115000"/>
              </a:lnSpc>
              <a:spcAft>
                <a:spcPts val="600"/>
              </a:spcAft>
              <a:buClr>
                <a:srgbClr val="FFFFFF"/>
              </a:buClr>
              <a:buSzPts val="1400"/>
              <a:buFont typeface="Atkinson Hyperlegible"/>
              <a:buChar char="•"/>
            </a:pPr>
            <a:r>
              <a:rPr lang="en-US" altLang="en-US" sz="1867" dirty="0">
                <a:solidFill>
                  <a:schemeClr val="bg2"/>
                </a:solidFill>
                <a:sym typeface="Atkinson Hyperlegible"/>
              </a:rPr>
              <a:t>Began studying R in 2015</a:t>
            </a:r>
          </a:p>
          <a:p>
            <a:pPr marL="233363" indent="-233363" eaLnBrk="1" hangingPunct="1">
              <a:lnSpc>
                <a:spcPct val="115000"/>
              </a:lnSpc>
              <a:spcAft>
                <a:spcPts val="600"/>
              </a:spcAft>
              <a:buClr>
                <a:srgbClr val="FFFFFF"/>
              </a:buClr>
              <a:buSzPts val="1400"/>
              <a:buFont typeface="Atkinson Hyperlegible"/>
              <a:buChar char="•"/>
            </a:pPr>
            <a:r>
              <a:rPr lang="en-US" altLang="en-US" sz="1867" dirty="0">
                <a:solidFill>
                  <a:schemeClr val="bg2"/>
                </a:solidFill>
                <a:sym typeface="Atkinson Hyperlegible"/>
              </a:rPr>
              <a:t>Developed a global monitoring knowledge-base tool used to identify new and emerging technologies in R called PEGUSYS</a:t>
            </a:r>
          </a:p>
          <a:p>
            <a:pPr marL="233363" indent="-233363" eaLnBrk="1" hangingPunct="1">
              <a:lnSpc>
                <a:spcPct val="115000"/>
              </a:lnSpc>
              <a:spcAft>
                <a:spcPts val="600"/>
              </a:spcAft>
              <a:buClr>
                <a:srgbClr val="FFFFFF"/>
              </a:buClr>
              <a:buSzPts val="1400"/>
              <a:buFont typeface="Atkinson Hyperlegible"/>
              <a:buChar char="•"/>
            </a:pPr>
            <a:r>
              <a:rPr lang="en-US" altLang="en-US" sz="1867" dirty="0">
                <a:solidFill>
                  <a:schemeClr val="bg2"/>
                </a:solidFill>
                <a:sym typeface="Atkinson Hyperlegible"/>
              </a:rPr>
              <a:t>Published an introductory book on R in mid 2021 called “Conquering R Basics” (on Amazon)</a:t>
            </a:r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4963ED24-18EF-0947-4620-6852B766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" t="5772" r="822" b="6799"/>
          <a:stretch>
            <a:fillRect/>
          </a:stretch>
        </p:blipFill>
        <p:spPr bwMode="auto">
          <a:xfrm>
            <a:off x="9533625" y="451691"/>
            <a:ext cx="2052252" cy="311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Google Shape;454;p36">
            <a:extLst>
              <a:ext uri="{FF2B5EF4-FFF2-40B4-BE49-F238E27FC236}">
                <a16:creationId xmlns:a16="http://schemas.microsoft.com/office/drawing/2014/main" id="{90B258CD-C5FE-1262-F667-95C8E3512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0" y="838200"/>
            <a:ext cx="1860551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buClr>
                <a:srgbClr val="FFFFFF"/>
              </a:buClr>
              <a:buSzPts val="1400"/>
              <a:buFont typeface="Atkinson Hyperlegible"/>
              <a:buNone/>
            </a:pPr>
            <a:r>
              <a:rPr lang="en-US" altLang="en-US" sz="1867" dirty="0">
                <a:solidFill>
                  <a:srgbClr val="FFFFFF"/>
                </a:solidFill>
                <a:ea typeface="Atkinson Hyperlegible"/>
                <a:cs typeface="Atkinson Hyperlegible"/>
                <a:sym typeface="Atkinson Hyperlegible"/>
              </a:rPr>
              <a:t>Brice Richard |</a:t>
            </a:r>
          </a:p>
        </p:txBody>
      </p:sp>
      <p:sp>
        <p:nvSpPr>
          <p:cNvPr id="13" name="Google Shape;454;p36">
            <a:extLst>
              <a:ext uri="{FF2B5EF4-FFF2-40B4-BE49-F238E27FC236}">
                <a16:creationId xmlns:a16="http://schemas.microsoft.com/office/drawing/2014/main" id="{50DAECB4-F08F-0A44-2DC1-E553288F3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7735" y="865718"/>
            <a:ext cx="2319866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buClr>
                <a:srgbClr val="FFFFFF"/>
              </a:buClr>
              <a:buSzPts val="1400"/>
              <a:buFont typeface="Atkinson Hyperlegible"/>
              <a:buNone/>
            </a:pPr>
            <a:r>
              <a:rPr lang="en-US" altLang="en-US" sz="1600" dirty="0">
                <a:solidFill>
                  <a:srgbClr val="FF3300"/>
                </a:solidFill>
                <a:ea typeface="Atkinson Hyperlegible"/>
                <a:cs typeface="Atkinson Hyperlegible"/>
                <a:sym typeface="Atkinson Hyperlegible"/>
              </a:rPr>
              <a:t>wem3mew@msn.com</a:t>
            </a:r>
          </a:p>
        </p:txBody>
      </p:sp>
      <p:sp>
        <p:nvSpPr>
          <p:cNvPr id="14" name="Google Shape;454;p36">
            <a:extLst>
              <a:ext uri="{FF2B5EF4-FFF2-40B4-BE49-F238E27FC236}">
                <a16:creationId xmlns:a16="http://schemas.microsoft.com/office/drawing/2014/main" id="{6281AB46-DAD2-DB86-6C2E-2BE707EE3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2452" y="455766"/>
            <a:ext cx="4791974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0" tIns="121900" rIns="121900" bIns="1219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buClr>
                <a:srgbClr val="FFFFFF"/>
              </a:buClr>
              <a:buSzPts val="1400"/>
              <a:buFont typeface="Atkinson Hyperlegible"/>
              <a:buNone/>
            </a:pPr>
            <a:r>
              <a:rPr lang="en-US" altLang="en-US" sz="1867" dirty="0">
                <a:solidFill>
                  <a:srgbClr val="00B0F0"/>
                </a:solidFill>
                <a:ea typeface="Atkinson Hyperlegible"/>
                <a:cs typeface="Atkinson Hyperlegible"/>
                <a:sym typeface="Atkinson Hyperlegible"/>
              </a:rPr>
              <a:t>www.goshenpublishers.com/brice-richard</a:t>
            </a:r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F8D1D6-462C-0FBA-EBCB-4CD8C1D52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899" y="2819400"/>
            <a:ext cx="9220200" cy="1295400"/>
          </a:xfrm>
        </p:spPr>
        <p:txBody>
          <a:bodyPr>
            <a:noAutofit/>
          </a:bodyPr>
          <a:lstStyle/>
          <a:p>
            <a:pPr marL="173038" indent="-173038" algn="l">
              <a:spcAft>
                <a:spcPts val="1800"/>
              </a:spcAft>
              <a:buFont typeface="Arial" panose="020B0604020202020204" pitchFamily="34" charset="0"/>
              <a:buChar char="•"/>
              <a:tabLst>
                <a:tab pos="1655763" algn="l"/>
              </a:tabLst>
            </a:pPr>
            <a:r>
              <a:rPr lang="en-US" sz="2000" cap="none" dirty="0">
                <a:latin typeface="+mn-lt"/>
              </a:rPr>
              <a:t>STRATEGY:	Understand the underlying framework and first principles of R</a:t>
            </a:r>
          </a:p>
          <a:p>
            <a:pPr marL="173038" indent="-173038" algn="l">
              <a:buFont typeface="Arial" panose="020B0604020202020204" pitchFamily="34" charset="0"/>
              <a:buChar char="•"/>
              <a:tabLst>
                <a:tab pos="1655763" algn="l"/>
              </a:tabLst>
            </a:pPr>
            <a:r>
              <a:rPr lang="en-US" sz="2000" cap="none" dirty="0">
                <a:latin typeface="+mn-lt"/>
              </a:rPr>
              <a:t>TACTICS:	Defines the technical skill sets needed to develop process models 	and apply working solutions to data problems</a:t>
            </a:r>
          </a:p>
          <a:p>
            <a:pPr marL="173038" indent="-173038" algn="ctr">
              <a:buFont typeface="Arial" panose="020B0604020202020204" pitchFamily="34" charset="0"/>
              <a:buChar char="•"/>
            </a:pPr>
            <a:endParaRPr lang="en-US" sz="2000" cap="none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1965C6-9654-D4AA-6614-F4FF2397C31E}"/>
              </a:ext>
            </a:extLst>
          </p:cNvPr>
          <p:cNvSpPr txBox="1">
            <a:spLocks/>
          </p:cNvSpPr>
          <p:nvPr/>
        </p:nvSpPr>
        <p:spPr>
          <a:xfrm>
            <a:off x="1516812" y="536699"/>
            <a:ext cx="9158375" cy="7544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300" baseline="0">
                <a:solidFill>
                  <a:schemeClr val="bg1"/>
                </a:solidFill>
                <a:effectLst/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Slight Regular" pitchFamily="2" charset="0"/>
              </a:rPr>
              <a:t>Strategy  vs. tactics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86AFA8-482B-B7B8-7994-3817AA9969E7}"/>
              </a:ext>
            </a:extLst>
          </p:cNvPr>
          <p:cNvSpPr txBox="1">
            <a:spLocks/>
          </p:cNvSpPr>
          <p:nvPr/>
        </p:nvSpPr>
        <p:spPr>
          <a:xfrm>
            <a:off x="3276598" y="2006673"/>
            <a:ext cx="5638800" cy="3625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You Must Learn R Before You Can Apply R!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572A-3F84-6D6A-C54A-4E140BBF21DA}"/>
              </a:ext>
            </a:extLst>
          </p:cNvPr>
          <p:cNvSpPr txBox="1"/>
          <p:nvPr/>
        </p:nvSpPr>
        <p:spPr>
          <a:xfrm>
            <a:off x="948905" y="1314828"/>
            <a:ext cx="102941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002060"/>
                </a:solidFill>
                <a:latin typeface="+mj-lt"/>
                <a:cs typeface="Biome" panose="020B0503030204020804" pitchFamily="34" charset="0"/>
              </a:rPr>
              <a:t>Problem Solving LEARNING R  vs  Problem Solving Applying R</a:t>
            </a:r>
          </a:p>
        </p:txBody>
      </p:sp>
      <p:grpSp>
        <p:nvGrpSpPr>
          <p:cNvPr id="67" name="Google Shape;8079;p80">
            <a:extLst>
              <a:ext uri="{FF2B5EF4-FFF2-40B4-BE49-F238E27FC236}">
                <a16:creationId xmlns:a16="http://schemas.microsoft.com/office/drawing/2014/main" id="{4311EB4D-E4F4-D15A-F0B4-93B789F28425}"/>
              </a:ext>
            </a:extLst>
          </p:cNvPr>
          <p:cNvGrpSpPr>
            <a:grpSpLocks/>
          </p:cNvGrpSpPr>
          <p:nvPr/>
        </p:nvGrpSpPr>
        <p:grpSpPr bwMode="auto">
          <a:xfrm>
            <a:off x="6172178" y="4615016"/>
            <a:ext cx="3848099" cy="1683453"/>
            <a:chOff x="834100" y="3642869"/>
            <a:chExt cx="1259483" cy="628426"/>
          </a:xfrm>
        </p:grpSpPr>
        <p:sp>
          <p:nvSpPr>
            <p:cNvPr id="68" name="Google Shape;8080;p80">
              <a:extLst>
                <a:ext uri="{FF2B5EF4-FFF2-40B4-BE49-F238E27FC236}">
                  <a16:creationId xmlns:a16="http://schemas.microsoft.com/office/drawing/2014/main" id="{3095078A-1942-03B8-9742-B4D42CBFF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115" y="4061516"/>
              <a:ext cx="127079" cy="163426"/>
            </a:xfrm>
            <a:custGeom>
              <a:avLst/>
              <a:gdLst>
                <a:gd name="T0" fmla="*/ 127075 w 28816"/>
                <a:gd name="T1" fmla="*/ 163422 h 37079"/>
                <a:gd name="T2" fmla="*/ 79036 w 28816"/>
                <a:gd name="T3" fmla="*/ 163422 h 37079"/>
                <a:gd name="T4" fmla="*/ 62675 w 28816"/>
                <a:gd name="T5" fmla="*/ 148150 h 37079"/>
                <a:gd name="T6" fmla="*/ 62675 w 28816"/>
                <a:gd name="T7" fmla="*/ 46856 h 37079"/>
                <a:gd name="T8" fmla="*/ 0 w 28816"/>
                <a:gd name="T9" fmla="*/ 46856 h 37079"/>
                <a:gd name="T10" fmla="*/ 0 w 28816"/>
                <a:gd name="T11" fmla="*/ 4 h 370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69" name="Google Shape;8081;p80">
              <a:extLst>
                <a:ext uri="{FF2B5EF4-FFF2-40B4-BE49-F238E27FC236}">
                  <a16:creationId xmlns:a16="http://schemas.microsoft.com/office/drawing/2014/main" id="{9B5B1CF2-7A36-7691-E0B3-FD6CC272C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7875" y="4224937"/>
              <a:ext cx="161119" cy="4"/>
            </a:xfrm>
            <a:custGeom>
              <a:avLst/>
              <a:gdLst>
                <a:gd name="T0" fmla="*/ 4 w 36535"/>
                <a:gd name="T1" fmla="*/ 0 h 1"/>
                <a:gd name="T2" fmla="*/ 161119 w 36535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70" name="Google Shape;8082;p80">
              <a:extLst>
                <a:ext uri="{FF2B5EF4-FFF2-40B4-BE49-F238E27FC236}">
                  <a16:creationId xmlns:a16="http://schemas.microsoft.com/office/drawing/2014/main" id="{B39E1380-0315-2EB0-F4BC-261B460F6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189" y="4176763"/>
              <a:ext cx="163690" cy="94532"/>
            </a:xfrm>
            <a:custGeom>
              <a:avLst/>
              <a:gdLst>
                <a:gd name="T0" fmla="*/ 21829 w 37118"/>
                <a:gd name="T1" fmla="*/ 4 h 21448"/>
                <a:gd name="T2" fmla="*/ 0 w 37118"/>
                <a:gd name="T3" fmla="*/ 26374 h 21448"/>
                <a:gd name="T4" fmla="*/ 0 w 37118"/>
                <a:gd name="T5" fmla="*/ 68144 h 21448"/>
                <a:gd name="T6" fmla="*/ 21829 w 37118"/>
                <a:gd name="T7" fmla="*/ 94528 h 21448"/>
                <a:gd name="T8" fmla="*/ 141861 w 37118"/>
                <a:gd name="T9" fmla="*/ 94528 h 21448"/>
                <a:gd name="T10" fmla="*/ 163690 w 37118"/>
                <a:gd name="T11" fmla="*/ 68144 h 21448"/>
                <a:gd name="T12" fmla="*/ 163690 w 37118"/>
                <a:gd name="T13" fmla="*/ 26374 h 21448"/>
                <a:gd name="T14" fmla="*/ 141861 w 37118"/>
                <a:gd name="T15" fmla="*/ 4 h 21448"/>
                <a:gd name="T16" fmla="*/ 21829 w 37118"/>
                <a:gd name="T17" fmla="*/ 4 h 214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lnTo>
                    <a:pt x="495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71" name="Google Shape;8083;p80">
              <a:extLst>
                <a:ext uri="{FF2B5EF4-FFF2-40B4-BE49-F238E27FC236}">
                  <a16:creationId xmlns:a16="http://schemas.microsoft.com/office/drawing/2014/main" id="{CF58ABC2-D07F-232D-AB22-34EB59CBA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916" y="3961205"/>
              <a:ext cx="77612" cy="4"/>
            </a:xfrm>
            <a:custGeom>
              <a:avLst/>
              <a:gdLst>
                <a:gd name="T0" fmla="*/ 77608 w 17599"/>
                <a:gd name="T1" fmla="*/ 0 h 1"/>
                <a:gd name="T2" fmla="*/ 4 w 17599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72" name="Google Shape;8084;p80">
              <a:extLst>
                <a:ext uri="{FF2B5EF4-FFF2-40B4-BE49-F238E27FC236}">
                  <a16:creationId xmlns:a16="http://schemas.microsoft.com/office/drawing/2014/main" id="{6590CBF1-2D45-8317-E538-A3D2FB00C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8" y="3861292"/>
              <a:ext cx="154429" cy="4"/>
            </a:xfrm>
            <a:custGeom>
              <a:avLst/>
              <a:gdLst>
                <a:gd name="T0" fmla="*/ 154425 w 35018"/>
                <a:gd name="T1" fmla="*/ 4 h 1"/>
                <a:gd name="T2" fmla="*/ 4 w 35018"/>
                <a:gd name="T3" fmla="*/ 4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73" name="Google Shape;8085;p80">
              <a:extLst>
                <a:ext uri="{FF2B5EF4-FFF2-40B4-BE49-F238E27FC236}">
                  <a16:creationId xmlns:a16="http://schemas.microsoft.com/office/drawing/2014/main" id="{76E01525-E4A3-71D6-58D1-DBE0AB287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630" y="3861309"/>
              <a:ext cx="79574" cy="199792"/>
            </a:xfrm>
            <a:custGeom>
              <a:avLst/>
              <a:gdLst>
                <a:gd name="T0" fmla="*/ 0 w 18044"/>
                <a:gd name="T1" fmla="*/ 199792 h 45330"/>
                <a:gd name="T2" fmla="*/ 54763 w 18044"/>
                <a:gd name="T3" fmla="*/ 199792 h 45330"/>
                <a:gd name="T4" fmla="*/ 79570 w 18044"/>
                <a:gd name="T5" fmla="*/ 157057 h 45330"/>
                <a:gd name="T6" fmla="*/ 79570 w 18044"/>
                <a:gd name="T7" fmla="*/ 42740 h 45330"/>
                <a:gd name="T8" fmla="*/ 54763 w 18044"/>
                <a:gd name="T9" fmla="*/ 4 h 45330"/>
                <a:gd name="T10" fmla="*/ 7563 w 18044"/>
                <a:gd name="T11" fmla="*/ 4 h 453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74" name="Google Shape;8086;p80">
              <a:extLst>
                <a:ext uri="{FF2B5EF4-FFF2-40B4-BE49-F238E27FC236}">
                  <a16:creationId xmlns:a16="http://schemas.microsoft.com/office/drawing/2014/main" id="{E9A23108-3C81-E91A-0698-0F8A7247F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8" y="4061097"/>
              <a:ext cx="146866" cy="4"/>
            </a:xfrm>
            <a:custGeom>
              <a:avLst/>
              <a:gdLst>
                <a:gd name="T0" fmla="*/ 4 w 33303"/>
                <a:gd name="T1" fmla="*/ 4 h 1"/>
                <a:gd name="T2" fmla="*/ 146866 w 33303"/>
                <a:gd name="T3" fmla="*/ 4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75" name="Google Shape;8087;p80">
              <a:extLst>
                <a:ext uri="{FF2B5EF4-FFF2-40B4-BE49-F238E27FC236}">
                  <a16:creationId xmlns:a16="http://schemas.microsoft.com/office/drawing/2014/main" id="{E5CDAAB8-F81A-C1AB-24AE-CEE3F823D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939" y="4005884"/>
              <a:ext cx="163695" cy="94514"/>
            </a:xfrm>
            <a:custGeom>
              <a:avLst/>
              <a:gdLst>
                <a:gd name="T0" fmla="*/ 21816 w 37119"/>
                <a:gd name="T1" fmla="*/ 4 h 21444"/>
                <a:gd name="T2" fmla="*/ 4 w 37119"/>
                <a:gd name="T3" fmla="*/ 26370 h 21444"/>
                <a:gd name="T4" fmla="*/ 4 w 37119"/>
                <a:gd name="T5" fmla="*/ 68144 h 21444"/>
                <a:gd name="T6" fmla="*/ 21816 w 37119"/>
                <a:gd name="T7" fmla="*/ 94510 h 21444"/>
                <a:gd name="T8" fmla="*/ 141861 w 37119"/>
                <a:gd name="T9" fmla="*/ 94510 h 21444"/>
                <a:gd name="T10" fmla="*/ 163691 w 37119"/>
                <a:gd name="T11" fmla="*/ 68144 h 21444"/>
                <a:gd name="T12" fmla="*/ 163691 w 37119"/>
                <a:gd name="T13" fmla="*/ 26370 h 21444"/>
                <a:gd name="T14" fmla="*/ 141861 w 37119"/>
                <a:gd name="T15" fmla="*/ 4 h 21444"/>
                <a:gd name="T16" fmla="*/ 21816 w 37119"/>
                <a:gd name="T17" fmla="*/ 4 h 214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lnTo>
                    <a:pt x="494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76" name="Google Shape;8088;p80">
              <a:extLst>
                <a:ext uri="{FF2B5EF4-FFF2-40B4-BE49-F238E27FC236}">
                  <a16:creationId xmlns:a16="http://schemas.microsoft.com/office/drawing/2014/main" id="{20CF1C75-CC28-6FF2-76CF-D2D0E74F9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502" y="3822418"/>
              <a:ext cx="163690" cy="94528"/>
            </a:xfrm>
            <a:custGeom>
              <a:avLst/>
              <a:gdLst>
                <a:gd name="T0" fmla="*/ 21834 w 37118"/>
                <a:gd name="T1" fmla="*/ 0 h 21447"/>
                <a:gd name="T2" fmla="*/ 0 w 37118"/>
                <a:gd name="T3" fmla="*/ 26370 h 21447"/>
                <a:gd name="T4" fmla="*/ 0 w 37118"/>
                <a:gd name="T5" fmla="*/ 68140 h 21447"/>
                <a:gd name="T6" fmla="*/ 21834 w 37118"/>
                <a:gd name="T7" fmla="*/ 94524 h 21447"/>
                <a:gd name="T8" fmla="*/ 141861 w 37118"/>
                <a:gd name="T9" fmla="*/ 94524 h 21447"/>
                <a:gd name="T10" fmla="*/ 163690 w 37118"/>
                <a:gd name="T11" fmla="*/ 68140 h 21447"/>
                <a:gd name="T12" fmla="*/ 163690 w 37118"/>
                <a:gd name="T13" fmla="*/ 26370 h 21447"/>
                <a:gd name="T14" fmla="*/ 141861 w 37118"/>
                <a:gd name="T15" fmla="*/ 0 h 21447"/>
                <a:gd name="T16" fmla="*/ 21834 w 37118"/>
                <a:gd name="T17" fmla="*/ 0 h 214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lnTo>
                    <a:pt x="495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77" name="Google Shape;8089;p80">
              <a:extLst>
                <a:ext uri="{FF2B5EF4-FFF2-40B4-BE49-F238E27FC236}">
                  <a16:creationId xmlns:a16="http://schemas.microsoft.com/office/drawing/2014/main" id="{B202593D-EBCA-2DBF-1528-C74A89277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156" y="3961205"/>
              <a:ext cx="77612" cy="4"/>
            </a:xfrm>
            <a:custGeom>
              <a:avLst/>
              <a:gdLst>
                <a:gd name="T0" fmla="*/ 4 w 17599"/>
                <a:gd name="T1" fmla="*/ 0 h 1"/>
                <a:gd name="T2" fmla="*/ 77608 w 17599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78" name="Google Shape;8090;p80">
              <a:extLst>
                <a:ext uri="{FF2B5EF4-FFF2-40B4-BE49-F238E27FC236}">
                  <a16:creationId xmlns:a16="http://schemas.microsoft.com/office/drawing/2014/main" id="{A0CDF368-A56C-F84F-B91C-D9E28F6FD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6576" y="3861292"/>
              <a:ext cx="144308" cy="4"/>
            </a:xfrm>
            <a:custGeom>
              <a:avLst/>
              <a:gdLst>
                <a:gd name="T0" fmla="*/ 4 w 32723"/>
                <a:gd name="T1" fmla="*/ 4 h 1"/>
                <a:gd name="T2" fmla="*/ 144308 w 32723"/>
                <a:gd name="T3" fmla="*/ 4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79" name="Google Shape;8091;p80">
              <a:extLst>
                <a:ext uri="{FF2B5EF4-FFF2-40B4-BE49-F238E27FC236}">
                  <a16:creationId xmlns:a16="http://schemas.microsoft.com/office/drawing/2014/main" id="{202D1412-66F8-7787-2A53-2DA04791F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763" y="3861309"/>
              <a:ext cx="82127" cy="199792"/>
            </a:xfrm>
            <a:custGeom>
              <a:avLst/>
              <a:gdLst>
                <a:gd name="T0" fmla="*/ 82127 w 18623"/>
                <a:gd name="T1" fmla="*/ 199792 h 45330"/>
                <a:gd name="T2" fmla="*/ 24806 w 18623"/>
                <a:gd name="T3" fmla="*/ 199792 h 45330"/>
                <a:gd name="T4" fmla="*/ 0 w 18623"/>
                <a:gd name="T5" fmla="*/ 157057 h 45330"/>
                <a:gd name="T6" fmla="*/ 0 w 18623"/>
                <a:gd name="T7" fmla="*/ 42740 h 45330"/>
                <a:gd name="T8" fmla="*/ 24806 w 18623"/>
                <a:gd name="T9" fmla="*/ 4 h 45330"/>
                <a:gd name="T10" fmla="*/ 82127 w 18623"/>
                <a:gd name="T11" fmla="*/ 4 h 453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80" name="Google Shape;8092;p80">
              <a:extLst>
                <a:ext uri="{FF2B5EF4-FFF2-40B4-BE49-F238E27FC236}">
                  <a16:creationId xmlns:a16="http://schemas.microsoft.com/office/drawing/2014/main" id="{2DD13528-9431-76CB-94AF-E093E6E3E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6576" y="4061097"/>
              <a:ext cx="144308" cy="4"/>
            </a:xfrm>
            <a:custGeom>
              <a:avLst/>
              <a:gdLst>
                <a:gd name="T0" fmla="*/ 144308 w 32723"/>
                <a:gd name="T1" fmla="*/ 4 h 1"/>
                <a:gd name="T2" fmla="*/ 4 w 32723"/>
                <a:gd name="T3" fmla="*/ 4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81" name="Google Shape;8093;p80">
              <a:extLst>
                <a:ext uri="{FF2B5EF4-FFF2-40B4-BE49-F238E27FC236}">
                  <a16:creationId xmlns:a16="http://schemas.microsoft.com/office/drawing/2014/main" id="{2FFF259E-1985-22B6-5113-010B31F0F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436" y="3822418"/>
              <a:ext cx="163677" cy="94528"/>
            </a:xfrm>
            <a:custGeom>
              <a:avLst/>
              <a:gdLst>
                <a:gd name="T0" fmla="*/ 21834 w 37115"/>
                <a:gd name="T1" fmla="*/ 0 h 21447"/>
                <a:gd name="T2" fmla="*/ 4 w 37115"/>
                <a:gd name="T3" fmla="*/ 26370 h 21447"/>
                <a:gd name="T4" fmla="*/ 4 w 37115"/>
                <a:gd name="T5" fmla="*/ 68140 h 21447"/>
                <a:gd name="T6" fmla="*/ 21834 w 37115"/>
                <a:gd name="T7" fmla="*/ 94524 h 21447"/>
                <a:gd name="T8" fmla="*/ 141861 w 37115"/>
                <a:gd name="T9" fmla="*/ 94524 h 21447"/>
                <a:gd name="T10" fmla="*/ 163677 w 37115"/>
                <a:gd name="T11" fmla="*/ 68140 h 21447"/>
                <a:gd name="T12" fmla="*/ 163677 w 37115"/>
                <a:gd name="T13" fmla="*/ 26370 h 21447"/>
                <a:gd name="T14" fmla="*/ 141861 w 37115"/>
                <a:gd name="T15" fmla="*/ 0 h 21447"/>
                <a:gd name="T16" fmla="*/ 21834 w 37115"/>
                <a:gd name="T17" fmla="*/ 0 h 214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lnTo>
                    <a:pt x="495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82" name="Google Shape;8094;p80">
              <a:extLst>
                <a:ext uri="{FF2B5EF4-FFF2-40B4-BE49-F238E27FC236}">
                  <a16:creationId xmlns:a16="http://schemas.microsoft.com/office/drawing/2014/main" id="{2F69759D-6D48-D1C6-86BF-10D581F97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886" y="4005884"/>
              <a:ext cx="163695" cy="94514"/>
            </a:xfrm>
            <a:custGeom>
              <a:avLst/>
              <a:gdLst>
                <a:gd name="T0" fmla="*/ 21834 w 37119"/>
                <a:gd name="T1" fmla="*/ 4 h 21444"/>
                <a:gd name="T2" fmla="*/ 4 w 37119"/>
                <a:gd name="T3" fmla="*/ 26370 h 21444"/>
                <a:gd name="T4" fmla="*/ 4 w 37119"/>
                <a:gd name="T5" fmla="*/ 68144 h 21444"/>
                <a:gd name="T6" fmla="*/ 21834 w 37119"/>
                <a:gd name="T7" fmla="*/ 94510 h 21444"/>
                <a:gd name="T8" fmla="*/ 141861 w 37119"/>
                <a:gd name="T9" fmla="*/ 94510 h 21444"/>
                <a:gd name="T10" fmla="*/ 163695 w 37119"/>
                <a:gd name="T11" fmla="*/ 68144 h 21444"/>
                <a:gd name="T12" fmla="*/ 163695 w 37119"/>
                <a:gd name="T13" fmla="*/ 26370 h 21444"/>
                <a:gd name="T14" fmla="*/ 141861 w 37119"/>
                <a:gd name="T15" fmla="*/ 4 h 21444"/>
                <a:gd name="T16" fmla="*/ 21834 w 37119"/>
                <a:gd name="T17" fmla="*/ 4 h 214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lnTo>
                    <a:pt x="49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83" name="Google Shape;8095;p80">
              <a:extLst>
                <a:ext uri="{FF2B5EF4-FFF2-40B4-BE49-F238E27FC236}">
                  <a16:creationId xmlns:a16="http://schemas.microsoft.com/office/drawing/2014/main" id="{34EB8455-34A5-E4E1-92B9-87BBDD928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004" y="3820086"/>
              <a:ext cx="278558" cy="278382"/>
            </a:xfrm>
            <a:custGeom>
              <a:avLst/>
              <a:gdLst>
                <a:gd name="T0" fmla="*/ 278558 w 63165"/>
                <a:gd name="T1" fmla="*/ 139189 h 63161"/>
                <a:gd name="T2" fmla="*/ 139290 w 63165"/>
                <a:gd name="T3" fmla="*/ 278382 h 63161"/>
                <a:gd name="T4" fmla="*/ 4 w 63165"/>
                <a:gd name="T5" fmla="*/ 139189 h 63161"/>
                <a:gd name="T6" fmla="*/ 139290 w 63165"/>
                <a:gd name="T7" fmla="*/ 0 h 63161"/>
                <a:gd name="T8" fmla="*/ 278558 w 63165"/>
                <a:gd name="T9" fmla="*/ 139189 h 63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84" name="Google Shape;8096;p80">
              <a:extLst>
                <a:ext uri="{FF2B5EF4-FFF2-40B4-BE49-F238E27FC236}">
                  <a16:creationId xmlns:a16="http://schemas.microsoft.com/office/drawing/2014/main" id="{6871CC4E-2771-9215-1288-E879FAAB4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816" y="3689223"/>
              <a:ext cx="134752" cy="171223"/>
            </a:xfrm>
            <a:custGeom>
              <a:avLst/>
              <a:gdLst>
                <a:gd name="T0" fmla="*/ 4 w 30556"/>
                <a:gd name="T1" fmla="*/ 4 h 38848"/>
                <a:gd name="T2" fmla="*/ 55712 w 30556"/>
                <a:gd name="T3" fmla="*/ 4 h 38848"/>
                <a:gd name="T4" fmla="*/ 72073 w 30556"/>
                <a:gd name="T5" fmla="*/ 15276 h 38848"/>
                <a:gd name="T6" fmla="*/ 72073 w 30556"/>
                <a:gd name="T7" fmla="*/ 116570 h 38848"/>
                <a:gd name="T8" fmla="*/ 134752 w 30556"/>
                <a:gd name="T9" fmla="*/ 116570 h 38848"/>
                <a:gd name="T10" fmla="*/ 134752 w 30556"/>
                <a:gd name="T11" fmla="*/ 171223 h 388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85" name="Google Shape;8097;p80">
              <a:extLst>
                <a:ext uri="{FF2B5EF4-FFF2-40B4-BE49-F238E27FC236}">
                  <a16:creationId xmlns:a16="http://schemas.microsoft.com/office/drawing/2014/main" id="{018498A5-D6D1-7A38-7AEE-AB5D1EF83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12" y="3689223"/>
              <a:ext cx="161618" cy="4"/>
            </a:xfrm>
            <a:custGeom>
              <a:avLst/>
              <a:gdLst>
                <a:gd name="T0" fmla="*/ 161618 w 36648"/>
                <a:gd name="T1" fmla="*/ 4 h 1"/>
                <a:gd name="T2" fmla="*/ 4 w 36648"/>
                <a:gd name="T3" fmla="*/ 4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86" name="Google Shape;8098;p80">
              <a:extLst>
                <a:ext uri="{FF2B5EF4-FFF2-40B4-BE49-F238E27FC236}">
                  <a16:creationId xmlns:a16="http://schemas.microsoft.com/office/drawing/2014/main" id="{BE7A1E3E-3560-09E3-2865-AFF963A65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26" y="3642869"/>
              <a:ext cx="163695" cy="94532"/>
            </a:xfrm>
            <a:custGeom>
              <a:avLst/>
              <a:gdLst>
                <a:gd name="T0" fmla="*/ 21834 w 37119"/>
                <a:gd name="T1" fmla="*/ 4 h 21448"/>
                <a:gd name="T2" fmla="*/ 4 w 37119"/>
                <a:gd name="T3" fmla="*/ 26388 h 21448"/>
                <a:gd name="T4" fmla="*/ 4 w 37119"/>
                <a:gd name="T5" fmla="*/ 68158 h 21448"/>
                <a:gd name="T6" fmla="*/ 21834 w 37119"/>
                <a:gd name="T7" fmla="*/ 94528 h 21448"/>
                <a:gd name="T8" fmla="*/ 141879 w 37119"/>
                <a:gd name="T9" fmla="*/ 94528 h 21448"/>
                <a:gd name="T10" fmla="*/ 163695 w 37119"/>
                <a:gd name="T11" fmla="*/ 68158 h 21448"/>
                <a:gd name="T12" fmla="*/ 163695 w 37119"/>
                <a:gd name="T13" fmla="*/ 26388 h 21448"/>
                <a:gd name="T14" fmla="*/ 141879 w 37119"/>
                <a:gd name="T15" fmla="*/ 4 h 21448"/>
                <a:gd name="T16" fmla="*/ 21834 w 37119"/>
                <a:gd name="T17" fmla="*/ 4 h 214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lnTo>
                    <a:pt x="49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87" name="Google Shape;8099;p80">
              <a:extLst>
                <a:ext uri="{FF2B5EF4-FFF2-40B4-BE49-F238E27FC236}">
                  <a16:creationId xmlns:a16="http://schemas.microsoft.com/office/drawing/2014/main" id="{7F608B19-26F9-AC1A-94AA-74EA5FCFD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913" y="4073301"/>
              <a:ext cx="134655" cy="151640"/>
            </a:xfrm>
            <a:custGeom>
              <a:avLst/>
              <a:gdLst>
                <a:gd name="T0" fmla="*/ 0 w 30534"/>
                <a:gd name="T1" fmla="*/ 151636 h 34405"/>
                <a:gd name="T2" fmla="*/ 55615 w 30534"/>
                <a:gd name="T3" fmla="*/ 151636 h 34405"/>
                <a:gd name="T4" fmla="*/ 71993 w 30534"/>
                <a:gd name="T5" fmla="*/ 136364 h 34405"/>
                <a:gd name="T6" fmla="*/ 71993 w 30534"/>
                <a:gd name="T7" fmla="*/ 35070 h 34405"/>
                <a:gd name="T8" fmla="*/ 134655 w 30534"/>
                <a:gd name="T9" fmla="*/ 35070 h 34405"/>
                <a:gd name="T10" fmla="*/ 134655 w 30534"/>
                <a:gd name="T11" fmla="*/ 4 h 344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88" name="Google Shape;8100;p80">
              <a:extLst>
                <a:ext uri="{FF2B5EF4-FFF2-40B4-BE49-F238E27FC236}">
                  <a16:creationId xmlns:a16="http://schemas.microsoft.com/office/drawing/2014/main" id="{04E85DD5-2796-54A5-DAA8-737478D5D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512" y="4224937"/>
              <a:ext cx="161618" cy="4"/>
            </a:xfrm>
            <a:custGeom>
              <a:avLst/>
              <a:gdLst>
                <a:gd name="T0" fmla="*/ 161618 w 36648"/>
                <a:gd name="T1" fmla="*/ 0 h 1"/>
                <a:gd name="T2" fmla="*/ 4 w 36648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89" name="Google Shape;8101;p80">
              <a:extLst>
                <a:ext uri="{FF2B5EF4-FFF2-40B4-BE49-F238E27FC236}">
                  <a16:creationId xmlns:a16="http://schemas.microsoft.com/office/drawing/2014/main" id="{487B7247-4998-2DC3-335E-B25FCE765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26" y="4176763"/>
              <a:ext cx="163695" cy="94532"/>
            </a:xfrm>
            <a:custGeom>
              <a:avLst/>
              <a:gdLst>
                <a:gd name="T0" fmla="*/ 21834 w 37119"/>
                <a:gd name="T1" fmla="*/ 4 h 21448"/>
                <a:gd name="T2" fmla="*/ 4 w 37119"/>
                <a:gd name="T3" fmla="*/ 26374 h 21448"/>
                <a:gd name="T4" fmla="*/ 4 w 37119"/>
                <a:gd name="T5" fmla="*/ 68144 h 21448"/>
                <a:gd name="T6" fmla="*/ 21834 w 37119"/>
                <a:gd name="T7" fmla="*/ 94528 h 21448"/>
                <a:gd name="T8" fmla="*/ 141879 w 37119"/>
                <a:gd name="T9" fmla="*/ 94528 h 21448"/>
                <a:gd name="T10" fmla="*/ 163695 w 37119"/>
                <a:gd name="T11" fmla="*/ 68144 h 21448"/>
                <a:gd name="T12" fmla="*/ 163695 w 37119"/>
                <a:gd name="T13" fmla="*/ 26374 h 21448"/>
                <a:gd name="T14" fmla="*/ 141879 w 37119"/>
                <a:gd name="T15" fmla="*/ 4 h 21448"/>
                <a:gd name="T16" fmla="*/ 21834 w 37119"/>
                <a:gd name="T17" fmla="*/ 4 h 214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lnTo>
                    <a:pt x="49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90" name="Google Shape;8102;p80">
              <a:extLst>
                <a:ext uri="{FF2B5EF4-FFF2-40B4-BE49-F238E27FC236}">
                  <a16:creationId xmlns:a16="http://schemas.microsoft.com/office/drawing/2014/main" id="{A30AD951-350D-407B-F3D5-8B6A5785E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328" y="3689223"/>
              <a:ext cx="128816" cy="171223"/>
            </a:xfrm>
            <a:custGeom>
              <a:avLst/>
              <a:gdLst>
                <a:gd name="T0" fmla="*/ 128812 w 29210"/>
                <a:gd name="T1" fmla="*/ 4 h 38848"/>
                <a:gd name="T2" fmla="*/ 79036 w 29210"/>
                <a:gd name="T3" fmla="*/ 4 h 38848"/>
                <a:gd name="T4" fmla="*/ 62662 w 29210"/>
                <a:gd name="T5" fmla="*/ 15276 h 38848"/>
                <a:gd name="T6" fmla="*/ 62662 w 29210"/>
                <a:gd name="T7" fmla="*/ 116570 h 38848"/>
                <a:gd name="T8" fmla="*/ 0 w 29210"/>
                <a:gd name="T9" fmla="*/ 116570 h 38848"/>
                <a:gd name="T10" fmla="*/ 0 w 29210"/>
                <a:gd name="T11" fmla="*/ 171223 h 388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91" name="Google Shape;8103;p80">
              <a:extLst>
                <a:ext uri="{FF2B5EF4-FFF2-40B4-BE49-F238E27FC236}">
                  <a16:creationId xmlns:a16="http://schemas.microsoft.com/office/drawing/2014/main" id="{42607E33-8CA1-2BC9-A72A-B691EB632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826" y="3689223"/>
              <a:ext cx="154169" cy="4"/>
            </a:xfrm>
            <a:custGeom>
              <a:avLst/>
              <a:gdLst>
                <a:gd name="T0" fmla="*/ 4 w 34959"/>
                <a:gd name="T1" fmla="*/ 4 h 1"/>
                <a:gd name="T2" fmla="*/ 154169 w 34959"/>
                <a:gd name="T3" fmla="*/ 4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92" name="Google Shape;8104;p80">
              <a:extLst>
                <a:ext uri="{FF2B5EF4-FFF2-40B4-BE49-F238E27FC236}">
                  <a16:creationId xmlns:a16="http://schemas.microsoft.com/office/drawing/2014/main" id="{B4B7B9A2-1347-243C-708E-5E435D7BF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140" y="3642869"/>
              <a:ext cx="163690" cy="94532"/>
            </a:xfrm>
            <a:custGeom>
              <a:avLst/>
              <a:gdLst>
                <a:gd name="T0" fmla="*/ 21816 w 37118"/>
                <a:gd name="T1" fmla="*/ 4 h 21448"/>
                <a:gd name="T2" fmla="*/ 0 w 37118"/>
                <a:gd name="T3" fmla="*/ 26388 h 21448"/>
                <a:gd name="T4" fmla="*/ 0 w 37118"/>
                <a:gd name="T5" fmla="*/ 68158 h 21448"/>
                <a:gd name="T6" fmla="*/ 21829 w 37118"/>
                <a:gd name="T7" fmla="*/ 94528 h 21448"/>
                <a:gd name="T8" fmla="*/ 141861 w 37118"/>
                <a:gd name="T9" fmla="*/ 94528 h 21448"/>
                <a:gd name="T10" fmla="*/ 163690 w 37118"/>
                <a:gd name="T11" fmla="*/ 68158 h 21448"/>
                <a:gd name="T12" fmla="*/ 163690 w 37118"/>
                <a:gd name="T13" fmla="*/ 26388 h 21448"/>
                <a:gd name="T14" fmla="*/ 141861 w 37118"/>
                <a:gd name="T15" fmla="*/ 4 h 21448"/>
                <a:gd name="T16" fmla="*/ 21816 w 37118"/>
                <a:gd name="T17" fmla="*/ 4 h 214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lnTo>
                    <a:pt x="494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grpSp>
          <p:nvGrpSpPr>
            <p:cNvPr id="93" name="Google Shape;8105;p80">
              <a:extLst>
                <a:ext uri="{FF2B5EF4-FFF2-40B4-BE49-F238E27FC236}">
                  <a16:creationId xmlns:a16="http://schemas.microsoft.com/office/drawing/2014/main" id="{CE284B31-6BD0-456B-5E3C-AB88BF9A91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108" name="Google Shape;8106;p80">
                <a:extLst>
                  <a:ext uri="{FF2B5EF4-FFF2-40B4-BE49-F238E27FC236}">
                    <a16:creationId xmlns:a16="http://schemas.microsoft.com/office/drawing/2014/main" id="{BFCECCC7-3BCF-C0E5-E3DC-7E78D77C2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769" y="3847113"/>
                <a:ext cx="99163" cy="224346"/>
              </a:xfrm>
              <a:custGeom>
                <a:avLst/>
                <a:gdLst>
                  <a:gd name="T0" fmla="*/ 98713 w 22486"/>
                  <a:gd name="T1" fmla="*/ 12028 h 50901"/>
                  <a:gd name="T2" fmla="*/ 97584 w 22486"/>
                  <a:gd name="T3" fmla="*/ 7541 h 50901"/>
                  <a:gd name="T4" fmla="*/ 86356 w 22486"/>
                  <a:gd name="T5" fmla="*/ 4 h 50901"/>
                  <a:gd name="T6" fmla="*/ 74454 w 22486"/>
                  <a:gd name="T7" fmla="*/ 9824 h 50901"/>
                  <a:gd name="T8" fmla="*/ 45657 w 22486"/>
                  <a:gd name="T9" fmla="*/ 34555 h 50901"/>
                  <a:gd name="T10" fmla="*/ 45767 w 22486"/>
                  <a:gd name="T11" fmla="*/ 36582 h 50901"/>
                  <a:gd name="T12" fmla="*/ 15012 w 22486"/>
                  <a:gd name="T13" fmla="*/ 43736 h 50901"/>
                  <a:gd name="T14" fmla="*/ 11537 w 22486"/>
                  <a:gd name="T15" fmla="*/ 75104 h 50901"/>
                  <a:gd name="T16" fmla="*/ 529 w 22486"/>
                  <a:gd name="T17" fmla="*/ 99640 h 50901"/>
                  <a:gd name="T18" fmla="*/ 14191 w 22486"/>
                  <a:gd name="T19" fmla="*/ 122793 h 50901"/>
                  <a:gd name="T20" fmla="*/ 22941 w 22486"/>
                  <a:gd name="T21" fmla="*/ 164223 h 50901"/>
                  <a:gd name="T22" fmla="*/ 22764 w 22486"/>
                  <a:gd name="T23" fmla="*/ 167282 h 50901"/>
                  <a:gd name="T24" fmla="*/ 43147 w 22486"/>
                  <a:gd name="T25" fmla="*/ 193679 h 50901"/>
                  <a:gd name="T26" fmla="*/ 73682 w 22486"/>
                  <a:gd name="T27" fmla="*/ 209405 h 50901"/>
                  <a:gd name="T28" fmla="*/ 86356 w 22486"/>
                  <a:gd name="T29" fmla="*/ 224342 h 50901"/>
                  <a:gd name="T30" fmla="*/ 99145 w 22486"/>
                  <a:gd name="T31" fmla="*/ 213327 h 50901"/>
                  <a:gd name="T32" fmla="*/ 98713 w 22486"/>
                  <a:gd name="T33" fmla="*/ 12028 h 5090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09" name="Google Shape;8107;p80">
                <a:extLst>
                  <a:ext uri="{FF2B5EF4-FFF2-40B4-BE49-F238E27FC236}">
                    <a16:creationId xmlns:a16="http://schemas.microsoft.com/office/drawing/2014/main" id="{DA0D576F-EF8D-7DC7-4414-230661BAB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8941" y="3907967"/>
                <a:ext cx="40718" cy="51312"/>
              </a:xfrm>
              <a:custGeom>
                <a:avLst/>
                <a:gdLst>
                  <a:gd name="T0" fmla="*/ 40718 w 9233"/>
                  <a:gd name="T1" fmla="*/ 4 h 11642"/>
                  <a:gd name="T2" fmla="*/ 11404 w 9233"/>
                  <a:gd name="T3" fmla="*/ 51308 h 1164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10" name="Google Shape;8108;p80">
                <a:extLst>
                  <a:ext uri="{FF2B5EF4-FFF2-40B4-BE49-F238E27FC236}">
                    <a16:creationId xmlns:a16="http://schemas.microsoft.com/office/drawing/2014/main" id="{E3DBA130-FC37-9453-F59B-7444D1357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983" y="3877824"/>
                <a:ext cx="26566" cy="25035"/>
              </a:xfrm>
              <a:custGeom>
                <a:avLst/>
                <a:gdLst>
                  <a:gd name="T0" fmla="*/ 4 w 6024"/>
                  <a:gd name="T1" fmla="*/ 7912 h 5680"/>
                  <a:gd name="T2" fmla="*/ 26562 w 6024"/>
                  <a:gd name="T3" fmla="*/ 25035 h 568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11" name="Google Shape;8109;p80">
                <a:extLst>
                  <a:ext uri="{FF2B5EF4-FFF2-40B4-BE49-F238E27FC236}">
                    <a16:creationId xmlns:a16="http://schemas.microsoft.com/office/drawing/2014/main" id="{38D66C74-6B18-8030-55B7-F5999400F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6421" y="3881663"/>
                <a:ext cx="8727" cy="21196"/>
              </a:xfrm>
              <a:custGeom>
                <a:avLst/>
                <a:gdLst>
                  <a:gd name="T0" fmla="*/ 4 w 1979"/>
                  <a:gd name="T1" fmla="*/ 4 h 4809"/>
                  <a:gd name="T2" fmla="*/ 8723 w 1979"/>
                  <a:gd name="T3" fmla="*/ 21196 h 480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12" name="Google Shape;8110;p80">
                <a:extLst>
                  <a:ext uri="{FF2B5EF4-FFF2-40B4-BE49-F238E27FC236}">
                    <a16:creationId xmlns:a16="http://schemas.microsoft.com/office/drawing/2014/main" id="{2FBD2A34-89F1-217F-EAD0-A18376697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2301" y="3910479"/>
                <a:ext cx="51967" cy="15131"/>
              </a:xfrm>
              <a:custGeom>
                <a:avLst/>
                <a:gdLst>
                  <a:gd name="T0" fmla="*/ 4 w 11784"/>
                  <a:gd name="T1" fmla="*/ 11737 h 3433"/>
                  <a:gd name="T2" fmla="*/ 29203 w 11784"/>
                  <a:gd name="T3" fmla="*/ 15131 h 3433"/>
                  <a:gd name="T4" fmla="*/ 51963 w 11784"/>
                  <a:gd name="T5" fmla="*/ 7286 h 34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13" name="Google Shape;8111;p80">
                <a:extLst>
                  <a:ext uri="{FF2B5EF4-FFF2-40B4-BE49-F238E27FC236}">
                    <a16:creationId xmlns:a16="http://schemas.microsoft.com/office/drawing/2014/main" id="{2186DDEF-6AF7-5821-463C-5A8B6B5AD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436" y="3963823"/>
                <a:ext cx="27351" cy="50572"/>
              </a:xfrm>
              <a:custGeom>
                <a:avLst/>
                <a:gdLst>
                  <a:gd name="T0" fmla="*/ 97 w 6202"/>
                  <a:gd name="T1" fmla="*/ 50572 h 11474"/>
                  <a:gd name="T2" fmla="*/ 19581 w 6202"/>
                  <a:gd name="T3" fmla="*/ 27754 h 11474"/>
                  <a:gd name="T4" fmla="*/ 27351 w 6202"/>
                  <a:gd name="T5" fmla="*/ 4 h 114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14" name="Google Shape;8112;p80">
                <a:extLst>
                  <a:ext uri="{FF2B5EF4-FFF2-40B4-BE49-F238E27FC236}">
                    <a16:creationId xmlns:a16="http://schemas.microsoft.com/office/drawing/2014/main" id="{DBF07474-EF1D-CA62-F6C5-C2BC559AA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461" y="4014391"/>
                <a:ext cx="12132" cy="31518"/>
              </a:xfrm>
              <a:custGeom>
                <a:avLst/>
                <a:gdLst>
                  <a:gd name="T0" fmla="*/ 12132 w 2751"/>
                  <a:gd name="T1" fmla="*/ 4 h 7151"/>
                  <a:gd name="T2" fmla="*/ 7965 w 2751"/>
                  <a:gd name="T3" fmla="*/ 31518 h 715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15" name="Google Shape;8113;p80">
                <a:extLst>
                  <a:ext uri="{FF2B5EF4-FFF2-40B4-BE49-F238E27FC236}">
                    <a16:creationId xmlns:a16="http://schemas.microsoft.com/office/drawing/2014/main" id="{DF7606C1-4B40-4285-AF01-99791951C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264" y="4012138"/>
                <a:ext cx="35284" cy="21165"/>
              </a:xfrm>
              <a:custGeom>
                <a:avLst/>
                <a:gdLst>
                  <a:gd name="T0" fmla="*/ 35280 w 8001"/>
                  <a:gd name="T1" fmla="*/ 2257 h 4802"/>
                  <a:gd name="T2" fmla="*/ 8723 w 8001"/>
                  <a:gd name="T3" fmla="*/ 18014 h 4802"/>
                  <a:gd name="T4" fmla="*/ 0 w 8001"/>
                  <a:gd name="T5" fmla="*/ 21165 h 48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16" name="Google Shape;8114;p80">
                <a:extLst>
                  <a:ext uri="{FF2B5EF4-FFF2-40B4-BE49-F238E27FC236}">
                    <a16:creationId xmlns:a16="http://schemas.microsoft.com/office/drawing/2014/main" id="{CE6F6EF8-DDD4-7AD3-72B2-B058228FB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7156" y="3942280"/>
                <a:ext cx="31183" cy="17449"/>
              </a:xfrm>
              <a:custGeom>
                <a:avLst/>
                <a:gdLst>
                  <a:gd name="T0" fmla="*/ 31179 w 7071"/>
                  <a:gd name="T1" fmla="*/ 4 h 3959"/>
                  <a:gd name="T2" fmla="*/ 4 w 7071"/>
                  <a:gd name="T3" fmla="*/ 4 h 395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17" name="Google Shape;8115;p80">
                <a:extLst>
                  <a:ext uri="{FF2B5EF4-FFF2-40B4-BE49-F238E27FC236}">
                    <a16:creationId xmlns:a16="http://schemas.microsoft.com/office/drawing/2014/main" id="{D67F2DBB-D5B3-4ACA-0BD2-B872AB259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8334" y="3973727"/>
                <a:ext cx="31214" cy="15378"/>
              </a:xfrm>
              <a:custGeom>
                <a:avLst/>
                <a:gdLst>
                  <a:gd name="T0" fmla="*/ 0 w 7078"/>
                  <a:gd name="T1" fmla="*/ 4959 h 3489"/>
                  <a:gd name="T2" fmla="*/ 31210 w 7078"/>
                  <a:gd name="T3" fmla="*/ 15374 h 348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18" name="Google Shape;8116;p80">
                <a:extLst>
                  <a:ext uri="{FF2B5EF4-FFF2-40B4-BE49-F238E27FC236}">
                    <a16:creationId xmlns:a16="http://schemas.microsoft.com/office/drawing/2014/main" id="{853DCF65-362A-7FE4-CF2E-ED166FC01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924" y="3907967"/>
                <a:ext cx="40704" cy="51312"/>
              </a:xfrm>
              <a:custGeom>
                <a:avLst/>
                <a:gdLst>
                  <a:gd name="T0" fmla="*/ 0 w 9230"/>
                  <a:gd name="T1" fmla="*/ 4 h 11642"/>
                  <a:gd name="T2" fmla="*/ 29313 w 9230"/>
                  <a:gd name="T3" fmla="*/ 51308 h 1164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19" name="Google Shape;8117;p80">
                <a:extLst>
                  <a:ext uri="{FF2B5EF4-FFF2-40B4-BE49-F238E27FC236}">
                    <a16:creationId xmlns:a16="http://schemas.microsoft.com/office/drawing/2014/main" id="{4BD4C57F-7555-61A9-9BFB-CF6106BCC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021" y="3877824"/>
                <a:ext cx="26561" cy="25035"/>
              </a:xfrm>
              <a:custGeom>
                <a:avLst/>
                <a:gdLst>
                  <a:gd name="T0" fmla="*/ 26561 w 6023"/>
                  <a:gd name="T1" fmla="*/ 7912 h 5680"/>
                  <a:gd name="T2" fmla="*/ 0 w 6023"/>
                  <a:gd name="T3" fmla="*/ 25035 h 568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20" name="Google Shape;8118;p80">
                <a:extLst>
                  <a:ext uri="{FF2B5EF4-FFF2-40B4-BE49-F238E27FC236}">
                    <a16:creationId xmlns:a16="http://schemas.microsoft.com/office/drawing/2014/main" id="{D24CDBEC-821D-AF3A-5D7E-BEBC2F908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3434" y="3881663"/>
                <a:ext cx="8710" cy="21196"/>
              </a:xfrm>
              <a:custGeom>
                <a:avLst/>
                <a:gdLst>
                  <a:gd name="T0" fmla="*/ 8710 w 1975"/>
                  <a:gd name="T1" fmla="*/ 4 h 4809"/>
                  <a:gd name="T2" fmla="*/ 4 w 1975"/>
                  <a:gd name="T3" fmla="*/ 21196 h 480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21" name="Google Shape;8119;p80">
                <a:extLst>
                  <a:ext uri="{FF2B5EF4-FFF2-40B4-BE49-F238E27FC236}">
                    <a16:creationId xmlns:a16="http://schemas.microsoft.com/office/drawing/2014/main" id="{235F123F-96E0-D965-A892-8785B6C0E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7778" y="3963823"/>
                <a:ext cx="27355" cy="50572"/>
              </a:xfrm>
              <a:custGeom>
                <a:avLst/>
                <a:gdLst>
                  <a:gd name="T0" fmla="*/ 27258 w 6203"/>
                  <a:gd name="T1" fmla="*/ 50572 h 11474"/>
                  <a:gd name="T2" fmla="*/ 7792 w 6203"/>
                  <a:gd name="T3" fmla="*/ 27754 h 11474"/>
                  <a:gd name="T4" fmla="*/ 4 w 6203"/>
                  <a:gd name="T5" fmla="*/ 4 h 1147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22" name="Google Shape;8120;p80">
                <a:extLst>
                  <a:ext uri="{FF2B5EF4-FFF2-40B4-BE49-F238E27FC236}">
                    <a16:creationId xmlns:a16="http://schemas.microsoft.com/office/drawing/2014/main" id="{D69A47AA-EF42-D615-2E54-4ADC609BB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7990" y="4014391"/>
                <a:ext cx="12119" cy="31518"/>
              </a:xfrm>
              <a:custGeom>
                <a:avLst/>
                <a:gdLst>
                  <a:gd name="T0" fmla="*/ 0 w 2748"/>
                  <a:gd name="T1" fmla="*/ 4 h 7151"/>
                  <a:gd name="T2" fmla="*/ 4154 w 2748"/>
                  <a:gd name="T3" fmla="*/ 31518 h 715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23" name="Google Shape;8121;p80">
                <a:extLst>
                  <a:ext uri="{FF2B5EF4-FFF2-40B4-BE49-F238E27FC236}">
                    <a16:creationId xmlns:a16="http://schemas.microsoft.com/office/drawing/2014/main" id="{2EAD7A5C-821D-5B0A-F2E7-8677F029B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021" y="4012138"/>
                <a:ext cx="35298" cy="21165"/>
              </a:xfrm>
              <a:custGeom>
                <a:avLst/>
                <a:gdLst>
                  <a:gd name="T0" fmla="*/ 0 w 8004"/>
                  <a:gd name="T1" fmla="*/ 2257 h 4802"/>
                  <a:gd name="T2" fmla="*/ 26562 w 8004"/>
                  <a:gd name="T3" fmla="*/ 18014 h 4802"/>
                  <a:gd name="T4" fmla="*/ 35298 w 8004"/>
                  <a:gd name="T5" fmla="*/ 21165 h 480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24" name="Google Shape;8122;p80">
                <a:extLst>
                  <a:ext uri="{FF2B5EF4-FFF2-40B4-BE49-F238E27FC236}">
                    <a16:creationId xmlns:a16="http://schemas.microsoft.com/office/drawing/2014/main" id="{0642C36C-F7E5-9BCC-1EDB-AA4AC4104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244" y="3942280"/>
                <a:ext cx="31183" cy="17449"/>
              </a:xfrm>
              <a:custGeom>
                <a:avLst/>
                <a:gdLst>
                  <a:gd name="T0" fmla="*/ 4 w 7071"/>
                  <a:gd name="T1" fmla="*/ 4 h 3959"/>
                  <a:gd name="T2" fmla="*/ 31179 w 7071"/>
                  <a:gd name="T3" fmla="*/ 4 h 395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25" name="Google Shape;8123;p80">
                <a:extLst>
                  <a:ext uri="{FF2B5EF4-FFF2-40B4-BE49-F238E27FC236}">
                    <a16:creationId xmlns:a16="http://schemas.microsoft.com/office/drawing/2014/main" id="{D7D1BA9C-B961-43E6-5FB7-17C45BF52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021" y="3973727"/>
                <a:ext cx="31227" cy="15378"/>
              </a:xfrm>
              <a:custGeom>
                <a:avLst/>
                <a:gdLst>
                  <a:gd name="T0" fmla="*/ 31227 w 7081"/>
                  <a:gd name="T1" fmla="*/ 4959 h 3489"/>
                  <a:gd name="T2" fmla="*/ 0 w 7081"/>
                  <a:gd name="T3" fmla="*/ 15374 h 348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26" name="Google Shape;8124;p80">
                <a:extLst>
                  <a:ext uri="{FF2B5EF4-FFF2-40B4-BE49-F238E27FC236}">
                    <a16:creationId xmlns:a16="http://schemas.microsoft.com/office/drawing/2014/main" id="{D464FE2B-CCE7-EA05-1330-8C3D5DC28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314" y="3910479"/>
                <a:ext cx="51950" cy="15131"/>
              </a:xfrm>
              <a:custGeom>
                <a:avLst/>
                <a:gdLst>
                  <a:gd name="T0" fmla="*/ 51950 w 11780"/>
                  <a:gd name="T1" fmla="*/ 11737 h 3433"/>
                  <a:gd name="T2" fmla="*/ 22765 w 11780"/>
                  <a:gd name="T3" fmla="*/ 15131 h 3433"/>
                  <a:gd name="T4" fmla="*/ 4 w 11780"/>
                  <a:gd name="T5" fmla="*/ 7286 h 34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127" name="Google Shape;8125;p80">
                <a:extLst>
                  <a:ext uri="{FF2B5EF4-FFF2-40B4-BE49-F238E27FC236}">
                    <a16:creationId xmlns:a16="http://schemas.microsoft.com/office/drawing/2014/main" id="{B1258642-5240-9B2B-3AEA-FF2DBF2599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738" y="3847100"/>
                <a:ext cx="99150" cy="224346"/>
              </a:xfrm>
              <a:custGeom>
                <a:avLst/>
                <a:gdLst>
                  <a:gd name="T0" fmla="*/ 437 w 22483"/>
                  <a:gd name="T1" fmla="*/ 12028 h 50901"/>
                  <a:gd name="T2" fmla="*/ 1561 w 22483"/>
                  <a:gd name="T3" fmla="*/ 7541 h 50901"/>
                  <a:gd name="T4" fmla="*/ 12789 w 22483"/>
                  <a:gd name="T5" fmla="*/ 4 h 50901"/>
                  <a:gd name="T6" fmla="*/ 24696 w 22483"/>
                  <a:gd name="T7" fmla="*/ 9824 h 50901"/>
                  <a:gd name="T8" fmla="*/ 53493 w 22483"/>
                  <a:gd name="T9" fmla="*/ 34555 h 50901"/>
                  <a:gd name="T10" fmla="*/ 53396 w 22483"/>
                  <a:gd name="T11" fmla="*/ 36582 h 50901"/>
                  <a:gd name="T12" fmla="*/ 84152 w 22483"/>
                  <a:gd name="T13" fmla="*/ 43736 h 50901"/>
                  <a:gd name="T14" fmla="*/ 87613 w 22483"/>
                  <a:gd name="T15" fmla="*/ 75104 h 50901"/>
                  <a:gd name="T16" fmla="*/ 98616 w 22483"/>
                  <a:gd name="T17" fmla="*/ 99623 h 50901"/>
                  <a:gd name="T18" fmla="*/ 84959 w 22483"/>
                  <a:gd name="T19" fmla="*/ 122793 h 50901"/>
                  <a:gd name="T20" fmla="*/ 90458 w 22483"/>
                  <a:gd name="T21" fmla="*/ 145575 h 50901"/>
                  <a:gd name="T22" fmla="*/ 76222 w 22483"/>
                  <a:gd name="T23" fmla="*/ 164210 h 50901"/>
                  <a:gd name="T24" fmla="*/ 76399 w 22483"/>
                  <a:gd name="T25" fmla="*/ 167265 h 50901"/>
                  <a:gd name="T26" fmla="*/ 56003 w 22483"/>
                  <a:gd name="T27" fmla="*/ 193665 h 50901"/>
                  <a:gd name="T28" fmla="*/ 25481 w 22483"/>
                  <a:gd name="T29" fmla="*/ 209387 h 50901"/>
                  <a:gd name="T30" fmla="*/ 12789 w 22483"/>
                  <a:gd name="T31" fmla="*/ 224342 h 50901"/>
                  <a:gd name="T32" fmla="*/ 0 w 22483"/>
                  <a:gd name="T33" fmla="*/ 213327 h 50901"/>
                  <a:gd name="T34" fmla="*/ 437 w 22483"/>
                  <a:gd name="T35" fmla="*/ 12028 h 5090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</p:grpSp>
        <p:sp>
          <p:nvSpPr>
            <p:cNvPr id="94" name="Google Shape;8126;p80">
              <a:extLst>
                <a:ext uri="{FF2B5EF4-FFF2-40B4-BE49-F238E27FC236}">
                  <a16:creationId xmlns:a16="http://schemas.microsoft.com/office/drawing/2014/main" id="{94F5A12C-7BA2-87D8-36FB-3217E63D1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060" y="4212384"/>
              <a:ext cx="24537" cy="23585"/>
            </a:xfrm>
            <a:custGeom>
              <a:avLst/>
              <a:gdLst>
                <a:gd name="T0" fmla="*/ 12732 w 5564"/>
                <a:gd name="T1" fmla="*/ 0 h 5351"/>
                <a:gd name="T2" fmla="*/ 4392 w 5564"/>
                <a:gd name="T3" fmla="*/ 3451 h 5351"/>
                <a:gd name="T4" fmla="*/ 1835 w 5564"/>
                <a:gd name="T5" fmla="*/ 16299 h 5351"/>
                <a:gd name="T6" fmla="*/ 12727 w 5564"/>
                <a:gd name="T7" fmla="*/ 23585 h 5351"/>
                <a:gd name="T8" fmla="*/ 24533 w 5564"/>
                <a:gd name="T9" fmla="*/ 11799 h 5351"/>
                <a:gd name="T10" fmla="*/ 17247 w 5564"/>
                <a:gd name="T11" fmla="*/ 895 h 5351"/>
                <a:gd name="T12" fmla="*/ 12732 w 5564"/>
                <a:gd name="T13" fmla="*/ 0 h 53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95" name="Google Shape;8127;p80">
              <a:extLst>
                <a:ext uri="{FF2B5EF4-FFF2-40B4-BE49-F238E27FC236}">
                  <a16:creationId xmlns:a16="http://schemas.microsoft.com/office/drawing/2014/main" id="{A73B4DB4-E2D9-C30A-5B70-6ACA8D49C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5645" y="4049730"/>
              <a:ext cx="24520" cy="23576"/>
            </a:xfrm>
            <a:custGeom>
              <a:avLst/>
              <a:gdLst>
                <a:gd name="T0" fmla="*/ 12727 w 5560"/>
                <a:gd name="T1" fmla="*/ 4 h 5349"/>
                <a:gd name="T2" fmla="*/ 1835 w 5560"/>
                <a:gd name="T3" fmla="*/ 7286 h 5349"/>
                <a:gd name="T4" fmla="*/ 4392 w 5560"/>
                <a:gd name="T5" fmla="*/ 20116 h 5349"/>
                <a:gd name="T6" fmla="*/ 12727 w 5560"/>
                <a:gd name="T7" fmla="*/ 23576 h 5349"/>
                <a:gd name="T8" fmla="*/ 17248 w 5560"/>
                <a:gd name="T9" fmla="*/ 22672 h 5349"/>
                <a:gd name="T10" fmla="*/ 24520 w 5560"/>
                <a:gd name="T11" fmla="*/ 11790 h 5349"/>
                <a:gd name="T12" fmla="*/ 12727 w 5560"/>
                <a:gd name="T13" fmla="*/ 4 h 53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96" name="Google Shape;8128;p80">
              <a:extLst>
                <a:ext uri="{FF2B5EF4-FFF2-40B4-BE49-F238E27FC236}">
                  <a16:creationId xmlns:a16="http://schemas.microsoft.com/office/drawing/2014/main" id="{E83723D2-E787-CDC3-3CBF-F729062BF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521" y="3947489"/>
              <a:ext cx="24524" cy="23576"/>
            </a:xfrm>
            <a:custGeom>
              <a:avLst/>
              <a:gdLst>
                <a:gd name="T0" fmla="*/ 12727 w 5561"/>
                <a:gd name="T1" fmla="*/ 4 h 5349"/>
                <a:gd name="T2" fmla="*/ 1821 w 5561"/>
                <a:gd name="T3" fmla="*/ 7268 h 5349"/>
                <a:gd name="T4" fmla="*/ 4379 w 5561"/>
                <a:gd name="T5" fmla="*/ 20116 h 5349"/>
                <a:gd name="T6" fmla="*/ 12718 w 5561"/>
                <a:gd name="T7" fmla="*/ 23576 h 5349"/>
                <a:gd name="T8" fmla="*/ 17234 w 5561"/>
                <a:gd name="T9" fmla="*/ 22672 h 5349"/>
                <a:gd name="T10" fmla="*/ 24520 w 5561"/>
                <a:gd name="T11" fmla="*/ 11786 h 5349"/>
                <a:gd name="T12" fmla="*/ 12727 w 5561"/>
                <a:gd name="T13" fmla="*/ 4 h 53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97" name="Google Shape;8129;p80">
              <a:extLst>
                <a:ext uri="{FF2B5EF4-FFF2-40B4-BE49-F238E27FC236}">
                  <a16:creationId xmlns:a16="http://schemas.microsoft.com/office/drawing/2014/main" id="{AD6D5B79-08BB-73FF-5768-71F13C17D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0" y="4046742"/>
              <a:ext cx="24520" cy="23580"/>
            </a:xfrm>
            <a:custGeom>
              <a:avLst/>
              <a:gdLst>
                <a:gd name="T0" fmla="*/ 11793 w 5560"/>
                <a:gd name="T1" fmla="*/ 0 h 5350"/>
                <a:gd name="T2" fmla="*/ 0 w 5560"/>
                <a:gd name="T3" fmla="*/ 11786 h 5350"/>
                <a:gd name="T4" fmla="*/ 7290 w 5560"/>
                <a:gd name="T5" fmla="*/ 22685 h 5350"/>
                <a:gd name="T6" fmla="*/ 11788 w 5560"/>
                <a:gd name="T7" fmla="*/ 23580 h 5350"/>
                <a:gd name="T8" fmla="*/ 20141 w 5560"/>
                <a:gd name="T9" fmla="*/ 20129 h 5350"/>
                <a:gd name="T10" fmla="*/ 22699 w 5560"/>
                <a:gd name="T11" fmla="*/ 7286 h 5350"/>
                <a:gd name="T12" fmla="*/ 11793 w 5560"/>
                <a:gd name="T13" fmla="*/ 0 h 53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98" name="Google Shape;8130;p80">
              <a:extLst>
                <a:ext uri="{FF2B5EF4-FFF2-40B4-BE49-F238E27FC236}">
                  <a16:creationId xmlns:a16="http://schemas.microsoft.com/office/drawing/2014/main" id="{E3BEC1BE-DEC0-88F2-8103-B5ED0DBFC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00" y="3849652"/>
              <a:ext cx="24520" cy="23580"/>
            </a:xfrm>
            <a:custGeom>
              <a:avLst/>
              <a:gdLst>
                <a:gd name="T0" fmla="*/ 11793 w 5560"/>
                <a:gd name="T1" fmla="*/ 4 h 5350"/>
                <a:gd name="T2" fmla="*/ 0 w 5560"/>
                <a:gd name="T3" fmla="*/ 11790 h 5350"/>
                <a:gd name="T4" fmla="*/ 7290 w 5560"/>
                <a:gd name="T5" fmla="*/ 22672 h 5350"/>
                <a:gd name="T6" fmla="*/ 11801 w 5560"/>
                <a:gd name="T7" fmla="*/ 23576 h 5350"/>
                <a:gd name="T8" fmla="*/ 20141 w 5560"/>
                <a:gd name="T9" fmla="*/ 20116 h 5350"/>
                <a:gd name="T10" fmla="*/ 22699 w 5560"/>
                <a:gd name="T11" fmla="*/ 7272 h 5350"/>
                <a:gd name="T12" fmla="*/ 11793 w 5560"/>
                <a:gd name="T13" fmla="*/ 4 h 53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99" name="Google Shape;8131;p80">
              <a:extLst>
                <a:ext uri="{FF2B5EF4-FFF2-40B4-BE49-F238E27FC236}">
                  <a16:creationId xmlns:a16="http://schemas.microsoft.com/office/drawing/2014/main" id="{CA483AB0-BA0C-EC42-517C-69757BFF9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053" y="3947489"/>
              <a:ext cx="24520" cy="23576"/>
            </a:xfrm>
            <a:custGeom>
              <a:avLst/>
              <a:gdLst>
                <a:gd name="T0" fmla="*/ 12710 w 5560"/>
                <a:gd name="T1" fmla="*/ 4 h 5349"/>
                <a:gd name="T2" fmla="*/ 1817 w 5560"/>
                <a:gd name="T3" fmla="*/ 7268 h 5349"/>
                <a:gd name="T4" fmla="*/ 4379 w 5560"/>
                <a:gd name="T5" fmla="*/ 20116 h 5349"/>
                <a:gd name="T6" fmla="*/ 12714 w 5560"/>
                <a:gd name="T7" fmla="*/ 23576 h 5349"/>
                <a:gd name="T8" fmla="*/ 17230 w 5560"/>
                <a:gd name="T9" fmla="*/ 22672 h 5349"/>
                <a:gd name="T10" fmla="*/ 24520 w 5560"/>
                <a:gd name="T11" fmla="*/ 11786 h 5349"/>
                <a:gd name="T12" fmla="*/ 12710 w 5560"/>
                <a:gd name="T13" fmla="*/ 4 h 53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00" name="Google Shape;8132;p80">
              <a:extLst>
                <a:ext uri="{FF2B5EF4-FFF2-40B4-BE49-F238E27FC236}">
                  <a16:creationId xmlns:a16="http://schemas.microsoft.com/office/drawing/2014/main" id="{BD637D67-345A-5E0F-DB12-7C8806D87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49" y="3678195"/>
              <a:ext cx="23589" cy="23576"/>
            </a:xfrm>
            <a:custGeom>
              <a:avLst/>
              <a:gdLst>
                <a:gd name="T0" fmla="*/ 11792 w 5349"/>
                <a:gd name="T1" fmla="*/ 0 h 5349"/>
                <a:gd name="T2" fmla="*/ 0 w 5349"/>
                <a:gd name="T3" fmla="*/ 11786 h 5349"/>
                <a:gd name="T4" fmla="*/ 11792 w 5349"/>
                <a:gd name="T5" fmla="*/ 23572 h 5349"/>
                <a:gd name="T6" fmla="*/ 23585 w 5349"/>
                <a:gd name="T7" fmla="*/ 11786 h 5349"/>
                <a:gd name="T8" fmla="*/ 11792 w 5349"/>
                <a:gd name="T9" fmla="*/ 0 h 5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01" name="Google Shape;8133;p80">
              <a:extLst>
                <a:ext uri="{FF2B5EF4-FFF2-40B4-BE49-F238E27FC236}">
                  <a16:creationId xmlns:a16="http://schemas.microsoft.com/office/drawing/2014/main" id="{94C6326C-AF9C-9997-2B92-5613F49D4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708" y="3848642"/>
              <a:ext cx="24542" cy="23585"/>
            </a:xfrm>
            <a:custGeom>
              <a:avLst/>
              <a:gdLst>
                <a:gd name="T0" fmla="*/ 12745 w 5565"/>
                <a:gd name="T1" fmla="*/ 0 h 5351"/>
                <a:gd name="T2" fmla="*/ 1839 w 5565"/>
                <a:gd name="T3" fmla="*/ 7286 h 5351"/>
                <a:gd name="T4" fmla="*/ 4397 w 5565"/>
                <a:gd name="T5" fmla="*/ 20129 h 5351"/>
                <a:gd name="T6" fmla="*/ 12736 w 5565"/>
                <a:gd name="T7" fmla="*/ 23581 h 5351"/>
                <a:gd name="T8" fmla="*/ 17252 w 5565"/>
                <a:gd name="T9" fmla="*/ 22686 h 5351"/>
                <a:gd name="T10" fmla="*/ 24538 w 5565"/>
                <a:gd name="T11" fmla="*/ 11804 h 5351"/>
                <a:gd name="T12" fmla="*/ 12745 w 5565"/>
                <a:gd name="T13" fmla="*/ 0 h 53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02" name="Google Shape;8134;p80">
              <a:extLst>
                <a:ext uri="{FF2B5EF4-FFF2-40B4-BE49-F238E27FC236}">
                  <a16:creationId xmlns:a16="http://schemas.microsoft.com/office/drawing/2014/main" id="{9467356B-CCA9-DC6C-524C-871A4B713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7708" y="4049730"/>
              <a:ext cx="24542" cy="23585"/>
            </a:xfrm>
            <a:custGeom>
              <a:avLst/>
              <a:gdLst>
                <a:gd name="T0" fmla="*/ 12745 w 5565"/>
                <a:gd name="T1" fmla="*/ 4 h 5351"/>
                <a:gd name="T2" fmla="*/ 1839 w 5565"/>
                <a:gd name="T3" fmla="*/ 7286 h 5351"/>
                <a:gd name="T4" fmla="*/ 4397 w 5565"/>
                <a:gd name="T5" fmla="*/ 20134 h 5351"/>
                <a:gd name="T6" fmla="*/ 12749 w 5565"/>
                <a:gd name="T7" fmla="*/ 23581 h 5351"/>
                <a:gd name="T8" fmla="*/ 17252 w 5565"/>
                <a:gd name="T9" fmla="*/ 22690 h 5351"/>
                <a:gd name="T10" fmla="*/ 24538 w 5565"/>
                <a:gd name="T11" fmla="*/ 11790 h 5351"/>
                <a:gd name="T12" fmla="*/ 12745 w 5565"/>
                <a:gd name="T13" fmla="*/ 4 h 53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03" name="Google Shape;8135;p80">
              <a:extLst>
                <a:ext uri="{FF2B5EF4-FFF2-40B4-BE49-F238E27FC236}">
                  <a16:creationId xmlns:a16="http://schemas.microsoft.com/office/drawing/2014/main" id="{4EC2ABE3-E15E-C842-698D-1E773FD2C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49" y="4212384"/>
              <a:ext cx="24520" cy="23585"/>
            </a:xfrm>
            <a:custGeom>
              <a:avLst/>
              <a:gdLst>
                <a:gd name="T0" fmla="*/ 11793 w 5560"/>
                <a:gd name="T1" fmla="*/ 0 h 5351"/>
                <a:gd name="T2" fmla="*/ 7272 w 5560"/>
                <a:gd name="T3" fmla="*/ 895 h 5351"/>
                <a:gd name="T4" fmla="*/ 0 w 5560"/>
                <a:gd name="T5" fmla="*/ 11799 h 5351"/>
                <a:gd name="T6" fmla="*/ 11793 w 5560"/>
                <a:gd name="T7" fmla="*/ 23585 h 5351"/>
                <a:gd name="T8" fmla="*/ 22685 w 5560"/>
                <a:gd name="T9" fmla="*/ 16299 h 5351"/>
                <a:gd name="T10" fmla="*/ 20145 w 5560"/>
                <a:gd name="T11" fmla="*/ 3451 h 5351"/>
                <a:gd name="T12" fmla="*/ 11793 w 5560"/>
                <a:gd name="T13" fmla="*/ 0 h 53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04" name="Google Shape;8136;p80">
              <a:extLst>
                <a:ext uri="{FF2B5EF4-FFF2-40B4-BE49-F238E27FC236}">
                  <a16:creationId xmlns:a16="http://schemas.microsoft.com/office/drawing/2014/main" id="{CEF82E49-C8F6-40CE-8EA8-A1246AB9A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060" y="3678195"/>
              <a:ext cx="24537" cy="23576"/>
            </a:xfrm>
            <a:custGeom>
              <a:avLst/>
              <a:gdLst>
                <a:gd name="T0" fmla="*/ 12727 w 5564"/>
                <a:gd name="T1" fmla="*/ 0 h 5349"/>
                <a:gd name="T2" fmla="*/ 1835 w 5564"/>
                <a:gd name="T3" fmla="*/ 7268 h 5349"/>
                <a:gd name="T4" fmla="*/ 4392 w 5564"/>
                <a:gd name="T5" fmla="*/ 20116 h 5349"/>
                <a:gd name="T6" fmla="*/ 12732 w 5564"/>
                <a:gd name="T7" fmla="*/ 23576 h 5349"/>
                <a:gd name="T8" fmla="*/ 17247 w 5564"/>
                <a:gd name="T9" fmla="*/ 22672 h 5349"/>
                <a:gd name="T10" fmla="*/ 24533 w 5564"/>
                <a:gd name="T11" fmla="*/ 11786 h 5349"/>
                <a:gd name="T12" fmla="*/ 12727 w 5564"/>
                <a:gd name="T13" fmla="*/ 0 h 53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05" name="Google Shape;8137;p80">
              <a:extLst>
                <a:ext uri="{FF2B5EF4-FFF2-40B4-BE49-F238E27FC236}">
                  <a16:creationId xmlns:a16="http://schemas.microsoft.com/office/drawing/2014/main" id="{0B78B444-B031-ACEF-3797-3C98EB114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251" y="3848642"/>
              <a:ext cx="24520" cy="23580"/>
            </a:xfrm>
            <a:custGeom>
              <a:avLst/>
              <a:gdLst>
                <a:gd name="T0" fmla="*/ 12727 w 5560"/>
                <a:gd name="T1" fmla="*/ 0 h 5350"/>
                <a:gd name="T2" fmla="*/ 1835 w 5560"/>
                <a:gd name="T3" fmla="*/ 7286 h 5350"/>
                <a:gd name="T4" fmla="*/ 4392 w 5560"/>
                <a:gd name="T5" fmla="*/ 20129 h 5350"/>
                <a:gd name="T6" fmla="*/ 12745 w 5560"/>
                <a:gd name="T7" fmla="*/ 23580 h 5350"/>
                <a:gd name="T8" fmla="*/ 17248 w 5560"/>
                <a:gd name="T9" fmla="*/ 22685 h 5350"/>
                <a:gd name="T10" fmla="*/ 24520 w 5560"/>
                <a:gd name="T11" fmla="*/ 11803 h 5350"/>
                <a:gd name="T12" fmla="*/ 12727 w 5560"/>
                <a:gd name="T13" fmla="*/ 0 h 53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06" name="Google Shape;8138;p80">
              <a:extLst>
                <a:ext uri="{FF2B5EF4-FFF2-40B4-BE49-F238E27FC236}">
                  <a16:creationId xmlns:a16="http://schemas.microsoft.com/office/drawing/2014/main" id="{12E2E6D6-4D75-A117-7B44-3E123390A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63" y="3847033"/>
              <a:ext cx="24520" cy="23585"/>
            </a:xfrm>
            <a:custGeom>
              <a:avLst/>
              <a:gdLst>
                <a:gd name="T0" fmla="*/ 12727 w 5560"/>
                <a:gd name="T1" fmla="*/ 0 h 5351"/>
                <a:gd name="T2" fmla="*/ 1835 w 5560"/>
                <a:gd name="T3" fmla="*/ 7286 h 5351"/>
                <a:gd name="T4" fmla="*/ 4379 w 5560"/>
                <a:gd name="T5" fmla="*/ 20129 h 5351"/>
                <a:gd name="T6" fmla="*/ 12732 w 5560"/>
                <a:gd name="T7" fmla="*/ 23585 h 5351"/>
                <a:gd name="T8" fmla="*/ 17248 w 5560"/>
                <a:gd name="T9" fmla="*/ 22690 h 5351"/>
                <a:gd name="T10" fmla="*/ 24520 w 5560"/>
                <a:gd name="T11" fmla="*/ 11804 h 5351"/>
                <a:gd name="T12" fmla="*/ 12727 w 5560"/>
                <a:gd name="T13" fmla="*/ 0 h 53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07" name="Google Shape;8139;p80">
              <a:extLst>
                <a:ext uri="{FF2B5EF4-FFF2-40B4-BE49-F238E27FC236}">
                  <a16:creationId xmlns:a16="http://schemas.microsoft.com/office/drawing/2014/main" id="{FB5EF829-33BE-0A7F-2454-92B869607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9063" y="4046870"/>
              <a:ext cx="24520" cy="23576"/>
            </a:xfrm>
            <a:custGeom>
              <a:avLst/>
              <a:gdLst>
                <a:gd name="T0" fmla="*/ 12727 w 5560"/>
                <a:gd name="T1" fmla="*/ 0 h 5349"/>
                <a:gd name="T2" fmla="*/ 1835 w 5560"/>
                <a:gd name="T3" fmla="*/ 7268 h 5349"/>
                <a:gd name="T4" fmla="*/ 4379 w 5560"/>
                <a:gd name="T5" fmla="*/ 20116 h 5349"/>
                <a:gd name="T6" fmla="*/ 12732 w 5560"/>
                <a:gd name="T7" fmla="*/ 23576 h 5349"/>
                <a:gd name="T8" fmla="*/ 17248 w 5560"/>
                <a:gd name="T9" fmla="*/ 22672 h 5349"/>
                <a:gd name="T10" fmla="*/ 24520 w 5560"/>
                <a:gd name="T11" fmla="*/ 11786 h 5349"/>
                <a:gd name="T12" fmla="*/ 12727 w 5560"/>
                <a:gd name="T13" fmla="*/ 0 h 534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</p:grpSp>
      <p:sp>
        <p:nvSpPr>
          <p:cNvPr id="128" name="Slide Number Placeholder 4">
            <a:extLst>
              <a:ext uri="{FF2B5EF4-FFF2-40B4-BE49-F238E27FC236}">
                <a16:creationId xmlns:a16="http://schemas.microsoft.com/office/drawing/2014/main" id="{60174F62-46A0-82FB-CB14-44FD72B75274}"/>
              </a:ext>
            </a:extLst>
          </p:cNvPr>
          <p:cNvSpPr txBox="1">
            <a:spLocks/>
          </p:cNvSpPr>
          <p:nvPr/>
        </p:nvSpPr>
        <p:spPr>
          <a:xfrm>
            <a:off x="11658600" y="6400800"/>
            <a:ext cx="3779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E024F78-56A6-7740-B68D-8D4D026EDF3F}" type="slidenum">
              <a:rPr lang="en-US" sz="1200" smtClean="0">
                <a:solidFill>
                  <a:schemeClr val="bg1"/>
                </a:solidFill>
                <a:latin typeface="+mj-lt"/>
              </a:rPr>
              <a:pPr algn="ctr"/>
              <a:t>4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165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0A7F29-6F99-994F-79A4-86755FD11858}"/>
              </a:ext>
            </a:extLst>
          </p:cNvPr>
          <p:cNvSpPr txBox="1">
            <a:spLocks/>
          </p:cNvSpPr>
          <p:nvPr/>
        </p:nvSpPr>
        <p:spPr>
          <a:xfrm>
            <a:off x="2628900" y="534838"/>
            <a:ext cx="6934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300" baseline="0">
                <a:solidFill>
                  <a:schemeClr val="bg1"/>
                </a:solidFill>
                <a:effectLst/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b="1" dirty="0">
                <a:latin typeface="Slight Regular" pitchFamily="2" charset="0"/>
              </a:rPr>
              <a:t>Problem  Solving</a:t>
            </a:r>
          </a:p>
          <a:p>
            <a:pPr algn="ctr"/>
            <a:r>
              <a:rPr lang="en-US" b="1" dirty="0">
                <a:latin typeface="Slight Regular" pitchFamily="2" charset="0"/>
              </a:rPr>
              <a:t>In learning  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50725D4-7F66-2E5E-32D8-21D2D05E38A0}"/>
              </a:ext>
            </a:extLst>
          </p:cNvPr>
          <p:cNvSpPr txBox="1">
            <a:spLocks/>
          </p:cNvSpPr>
          <p:nvPr/>
        </p:nvSpPr>
        <p:spPr>
          <a:xfrm>
            <a:off x="2209800" y="2579298"/>
            <a:ext cx="7772400" cy="31357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Code Base</a:t>
            </a:r>
          </a:p>
          <a:p>
            <a:pPr marL="1084263" lvl="1" indent="-284163"/>
            <a:r>
              <a:rPr lang="en-US" sz="1800" dirty="0"/>
              <a:t>Represents a series of targeted articles designed to describe, in detail, the functional capabilities captured in the database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Database</a:t>
            </a:r>
          </a:p>
          <a:p>
            <a:pPr marL="1084263" lvl="1" indent="-284163"/>
            <a:r>
              <a:rPr lang="en-US" sz="1800" dirty="0"/>
              <a:t>A structured means for storing and organizing R functions in a way that facilitates identifying and applying programmatic possibilities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R Package Documentation</a:t>
            </a:r>
          </a:p>
          <a:p>
            <a:pPr marL="1084263" lvl="1" indent="-284163"/>
            <a:r>
              <a:rPr lang="en-US" sz="1800" dirty="0"/>
              <a:t>An organized repository of data comprising folders, files, and plots that support the Code Base and the Database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EC8A8BF-13D9-5888-670D-A1D94003AD6F}"/>
              </a:ext>
            </a:extLst>
          </p:cNvPr>
          <p:cNvSpPr txBox="1">
            <a:spLocks/>
          </p:cNvSpPr>
          <p:nvPr/>
        </p:nvSpPr>
        <p:spPr>
          <a:xfrm>
            <a:off x="3200400" y="1862045"/>
            <a:ext cx="5791200" cy="500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Productivity Considerations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F9324-17A5-D043-2C2A-0F485B590380}"/>
              </a:ext>
            </a:extLst>
          </p:cNvPr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+mj-lt"/>
              </a:rPr>
              <a:t>STRATEGY</a:t>
            </a:r>
          </a:p>
          <a:p>
            <a:r>
              <a:rPr lang="en-US" sz="2400" b="1" dirty="0">
                <a:solidFill>
                  <a:srgbClr val="FFFF00"/>
                </a:solidFill>
                <a:latin typeface="+mj-lt"/>
              </a:rPr>
              <a:t>     +  TACTICS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E6509-3F95-E701-D4F7-E953543C4D94}"/>
              </a:ext>
            </a:extLst>
          </p:cNvPr>
          <p:cNvSpPr txBox="1"/>
          <p:nvPr/>
        </p:nvSpPr>
        <p:spPr>
          <a:xfrm>
            <a:off x="237226" y="6117134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trike="sngStrike" dirty="0">
                <a:solidFill>
                  <a:schemeClr val="accent3"/>
                </a:solidFill>
                <a:latin typeface="+mj-lt"/>
              </a:rPr>
              <a:t>Stack Overflow is Not Enough!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F3C4E-0089-88A8-7ECF-CA53987BFF1F}"/>
              </a:ext>
            </a:extLst>
          </p:cNvPr>
          <p:cNvSpPr txBox="1"/>
          <p:nvPr/>
        </p:nvSpPr>
        <p:spPr>
          <a:xfrm>
            <a:off x="4428226" y="6123107"/>
            <a:ext cx="2705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+mj-lt"/>
              </a:rPr>
              <a:t>Use Generative 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C3065-6072-F31A-90D9-6C8B85F4D63C}"/>
              </a:ext>
            </a:extLst>
          </p:cNvPr>
          <p:cNvSpPr txBox="1"/>
          <p:nvPr/>
        </p:nvSpPr>
        <p:spPr>
          <a:xfrm>
            <a:off x="7171426" y="6123107"/>
            <a:ext cx="255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+mj-lt"/>
              </a:rPr>
              <a:t>Reading Materials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DA856-E8B9-C267-AD81-1EF08E1FD716}"/>
              </a:ext>
            </a:extLst>
          </p:cNvPr>
          <p:cNvSpPr txBox="1"/>
          <p:nvPr/>
        </p:nvSpPr>
        <p:spPr>
          <a:xfrm>
            <a:off x="9724126" y="6117134"/>
            <a:ext cx="21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+mj-lt"/>
              </a:rPr>
              <a:t>Tutorial Videos</a:t>
            </a:r>
          </a:p>
        </p:txBody>
      </p:sp>
      <p:grpSp>
        <p:nvGrpSpPr>
          <p:cNvPr id="44" name="Google Shape;8068;p80">
            <a:extLst>
              <a:ext uri="{FF2B5EF4-FFF2-40B4-BE49-F238E27FC236}">
                <a16:creationId xmlns:a16="http://schemas.microsoft.com/office/drawing/2014/main" id="{A363F800-86CA-8216-A8B1-E9B9867500E8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-313531" y="3245792"/>
            <a:ext cx="2154237" cy="460375"/>
            <a:chOff x="1808063" y="4294338"/>
            <a:chExt cx="3370782" cy="721817"/>
          </a:xfrm>
        </p:grpSpPr>
        <p:sp>
          <p:nvSpPr>
            <p:cNvPr id="45" name="Google Shape;8069;p80">
              <a:extLst>
                <a:ext uri="{FF2B5EF4-FFF2-40B4-BE49-F238E27FC236}">
                  <a16:creationId xmlns:a16="http://schemas.microsoft.com/office/drawing/2014/main" id="{EC19C0D7-8731-10FB-3E7B-A98A1F633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6300" y="4423127"/>
              <a:ext cx="526025" cy="525979"/>
            </a:xfrm>
            <a:custGeom>
              <a:avLst/>
              <a:gdLst>
                <a:gd name="T0" fmla="*/ 263024 w 22903"/>
                <a:gd name="T1" fmla="*/ 104525 h 22901"/>
                <a:gd name="T2" fmla="*/ 421500 w 22903"/>
                <a:gd name="T3" fmla="*/ 263001 h 22901"/>
                <a:gd name="T4" fmla="*/ 263024 w 22903"/>
                <a:gd name="T5" fmla="*/ 421454 h 22901"/>
                <a:gd name="T6" fmla="*/ 263024 w 22903"/>
                <a:gd name="T7" fmla="*/ 421477 h 22901"/>
                <a:gd name="T8" fmla="*/ 104548 w 22903"/>
                <a:gd name="T9" fmla="*/ 263001 h 22901"/>
                <a:gd name="T10" fmla="*/ 263024 w 22903"/>
                <a:gd name="T11" fmla="*/ 104525 h 22901"/>
                <a:gd name="T12" fmla="*/ 226230 w 22903"/>
                <a:gd name="T13" fmla="*/ 0 h 22901"/>
                <a:gd name="T14" fmla="*/ 210199 w 22903"/>
                <a:gd name="T15" fmla="*/ 16031 h 22901"/>
                <a:gd name="T16" fmla="*/ 210199 w 22903"/>
                <a:gd name="T17" fmla="*/ 58889 h 22901"/>
                <a:gd name="T18" fmla="*/ 156018 w 22903"/>
                <a:gd name="T19" fmla="*/ 81282 h 22901"/>
                <a:gd name="T20" fmla="*/ 125724 w 22903"/>
                <a:gd name="T21" fmla="*/ 51011 h 22901"/>
                <a:gd name="T22" fmla="*/ 114401 w 22903"/>
                <a:gd name="T23" fmla="*/ 46325 h 22901"/>
                <a:gd name="T24" fmla="*/ 103055 w 22903"/>
                <a:gd name="T25" fmla="*/ 51011 h 22901"/>
                <a:gd name="T26" fmla="*/ 51034 w 22903"/>
                <a:gd name="T27" fmla="*/ 103055 h 22901"/>
                <a:gd name="T28" fmla="*/ 51034 w 22903"/>
                <a:gd name="T29" fmla="*/ 125701 h 22901"/>
                <a:gd name="T30" fmla="*/ 81328 w 22903"/>
                <a:gd name="T31" fmla="*/ 155972 h 22901"/>
                <a:gd name="T32" fmla="*/ 58889 w 22903"/>
                <a:gd name="T33" fmla="*/ 210153 h 22901"/>
                <a:gd name="T34" fmla="*/ 16054 w 22903"/>
                <a:gd name="T35" fmla="*/ 210153 h 22901"/>
                <a:gd name="T36" fmla="*/ 23 w 22903"/>
                <a:gd name="T37" fmla="*/ 226184 h 22901"/>
                <a:gd name="T38" fmla="*/ 23 w 22903"/>
                <a:gd name="T39" fmla="*/ 299795 h 22901"/>
                <a:gd name="T40" fmla="*/ 16054 w 22903"/>
                <a:gd name="T41" fmla="*/ 315826 h 22901"/>
                <a:gd name="T42" fmla="*/ 58889 w 22903"/>
                <a:gd name="T43" fmla="*/ 315826 h 22901"/>
                <a:gd name="T44" fmla="*/ 81328 w 22903"/>
                <a:gd name="T45" fmla="*/ 369984 h 22901"/>
                <a:gd name="T46" fmla="*/ 51034 w 22903"/>
                <a:gd name="T47" fmla="*/ 400255 h 22901"/>
                <a:gd name="T48" fmla="*/ 51034 w 22903"/>
                <a:gd name="T49" fmla="*/ 422947 h 22901"/>
                <a:gd name="T50" fmla="*/ 103055 w 22903"/>
                <a:gd name="T51" fmla="*/ 474991 h 22901"/>
                <a:gd name="T52" fmla="*/ 114401 w 22903"/>
                <a:gd name="T53" fmla="*/ 479676 h 22901"/>
                <a:gd name="T54" fmla="*/ 125724 w 22903"/>
                <a:gd name="T55" fmla="*/ 474991 h 22901"/>
                <a:gd name="T56" fmla="*/ 156018 w 22903"/>
                <a:gd name="T57" fmla="*/ 444697 h 22901"/>
                <a:gd name="T58" fmla="*/ 210199 w 22903"/>
                <a:gd name="T59" fmla="*/ 467136 h 22901"/>
                <a:gd name="T60" fmla="*/ 210199 w 22903"/>
                <a:gd name="T61" fmla="*/ 509971 h 22901"/>
                <a:gd name="T62" fmla="*/ 226230 w 22903"/>
                <a:gd name="T63" fmla="*/ 525979 h 22901"/>
                <a:gd name="T64" fmla="*/ 299841 w 22903"/>
                <a:gd name="T65" fmla="*/ 525979 h 22901"/>
                <a:gd name="T66" fmla="*/ 315826 w 22903"/>
                <a:gd name="T67" fmla="*/ 509971 h 22901"/>
                <a:gd name="T68" fmla="*/ 315826 w 22903"/>
                <a:gd name="T69" fmla="*/ 467136 h 22901"/>
                <a:gd name="T70" fmla="*/ 370007 w 22903"/>
                <a:gd name="T71" fmla="*/ 444697 h 22901"/>
                <a:gd name="T72" fmla="*/ 400301 w 22903"/>
                <a:gd name="T73" fmla="*/ 474968 h 22901"/>
                <a:gd name="T74" fmla="*/ 411647 w 22903"/>
                <a:gd name="T75" fmla="*/ 479654 h 22901"/>
                <a:gd name="T76" fmla="*/ 422970 w 22903"/>
                <a:gd name="T77" fmla="*/ 474968 h 22901"/>
                <a:gd name="T78" fmla="*/ 475014 w 22903"/>
                <a:gd name="T79" fmla="*/ 422924 h 22901"/>
                <a:gd name="T80" fmla="*/ 475014 w 22903"/>
                <a:gd name="T81" fmla="*/ 400255 h 22901"/>
                <a:gd name="T82" fmla="*/ 444743 w 22903"/>
                <a:gd name="T83" fmla="*/ 369984 h 22901"/>
                <a:gd name="T84" fmla="*/ 467136 w 22903"/>
                <a:gd name="T85" fmla="*/ 315826 h 22901"/>
                <a:gd name="T86" fmla="*/ 509994 w 22903"/>
                <a:gd name="T87" fmla="*/ 315826 h 22901"/>
                <a:gd name="T88" fmla="*/ 526025 w 22903"/>
                <a:gd name="T89" fmla="*/ 299795 h 22901"/>
                <a:gd name="T90" fmla="*/ 526025 w 22903"/>
                <a:gd name="T91" fmla="*/ 226230 h 22901"/>
                <a:gd name="T92" fmla="*/ 510063 w 22903"/>
                <a:gd name="T93" fmla="*/ 210199 h 22901"/>
                <a:gd name="T94" fmla="*/ 509994 w 22903"/>
                <a:gd name="T95" fmla="*/ 210199 h 22901"/>
                <a:gd name="T96" fmla="*/ 467136 w 22903"/>
                <a:gd name="T97" fmla="*/ 210199 h 22901"/>
                <a:gd name="T98" fmla="*/ 444743 w 22903"/>
                <a:gd name="T99" fmla="*/ 156018 h 22901"/>
                <a:gd name="T100" fmla="*/ 475014 w 22903"/>
                <a:gd name="T101" fmla="*/ 125701 h 22901"/>
                <a:gd name="T102" fmla="*/ 475014 w 22903"/>
                <a:gd name="T103" fmla="*/ 103055 h 22901"/>
                <a:gd name="T104" fmla="*/ 422970 w 22903"/>
                <a:gd name="T105" fmla="*/ 51011 h 22901"/>
                <a:gd name="T106" fmla="*/ 411647 w 22903"/>
                <a:gd name="T107" fmla="*/ 46325 h 22901"/>
                <a:gd name="T108" fmla="*/ 400301 w 22903"/>
                <a:gd name="T109" fmla="*/ 51011 h 22901"/>
                <a:gd name="T110" fmla="*/ 370007 w 22903"/>
                <a:gd name="T111" fmla="*/ 81328 h 22901"/>
                <a:gd name="T112" fmla="*/ 315826 w 22903"/>
                <a:gd name="T113" fmla="*/ 58889 h 22901"/>
                <a:gd name="T114" fmla="*/ 315826 w 22903"/>
                <a:gd name="T115" fmla="*/ 16031 h 22901"/>
                <a:gd name="T116" fmla="*/ 299841 w 22903"/>
                <a:gd name="T117" fmla="*/ 0 h 22901"/>
                <a:gd name="T118" fmla="*/ 226230 w 22903"/>
                <a:gd name="T119" fmla="*/ 0 h 229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lnTo>
                    <a:pt x="98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6" name="Google Shape;8070;p80">
              <a:extLst>
                <a:ext uri="{FF2B5EF4-FFF2-40B4-BE49-F238E27FC236}">
                  <a16:creationId xmlns:a16="http://schemas.microsoft.com/office/drawing/2014/main" id="{23B35277-BAE1-0077-25AA-96E9DFACA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035" y="4655290"/>
              <a:ext cx="721912" cy="360865"/>
            </a:xfrm>
            <a:custGeom>
              <a:avLst/>
              <a:gdLst>
                <a:gd name="T0" fmla="*/ 91 w 7904"/>
                <a:gd name="T1" fmla="*/ 0 h 3951"/>
                <a:gd name="T2" fmla="*/ 29867 w 7904"/>
                <a:gd name="T3" fmla="*/ 143487 h 3951"/>
                <a:gd name="T4" fmla="*/ 361047 w 7904"/>
                <a:gd name="T5" fmla="*/ 360865 h 3951"/>
                <a:gd name="T6" fmla="*/ 721821 w 7904"/>
                <a:gd name="T7" fmla="*/ 0 h 3951"/>
                <a:gd name="T8" fmla="*/ 661996 w 7904"/>
                <a:gd name="T9" fmla="*/ 0 h 3951"/>
                <a:gd name="T10" fmla="*/ 361047 w 7904"/>
                <a:gd name="T11" fmla="*/ 301041 h 3951"/>
                <a:gd name="T12" fmla="*/ 60007 w 7904"/>
                <a:gd name="T13" fmla="*/ 0 h 3951"/>
                <a:gd name="T14" fmla="*/ 91 w 7904"/>
                <a:gd name="T15" fmla="*/ 0 h 39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7" name="Google Shape;8071;p80">
              <a:extLst>
                <a:ext uri="{FF2B5EF4-FFF2-40B4-BE49-F238E27FC236}">
                  <a16:creationId xmlns:a16="http://schemas.microsoft.com/office/drawing/2014/main" id="{6F069A2E-1123-BC37-D9AB-D8371450C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3137" y="4294338"/>
              <a:ext cx="721729" cy="360865"/>
            </a:xfrm>
            <a:custGeom>
              <a:avLst/>
              <a:gdLst>
                <a:gd name="T0" fmla="*/ 360865 w 7902"/>
                <a:gd name="T1" fmla="*/ 0 h 3951"/>
                <a:gd name="T2" fmla="*/ 29867 w 7902"/>
                <a:gd name="T3" fmla="*/ 217378 h 3951"/>
                <a:gd name="T4" fmla="*/ 0 w 7902"/>
                <a:gd name="T5" fmla="*/ 360865 h 3951"/>
                <a:gd name="T6" fmla="*/ 59642 w 7902"/>
                <a:gd name="T7" fmla="*/ 360865 h 3951"/>
                <a:gd name="T8" fmla="*/ 360865 w 7902"/>
                <a:gd name="T9" fmla="*/ 60007 h 3951"/>
                <a:gd name="T10" fmla="*/ 661813 w 7902"/>
                <a:gd name="T11" fmla="*/ 360865 h 3951"/>
                <a:gd name="T12" fmla="*/ 721638 w 7902"/>
                <a:gd name="T13" fmla="*/ 360865 h 3951"/>
                <a:gd name="T14" fmla="*/ 691771 w 7902"/>
                <a:gd name="T15" fmla="*/ 217469 h 3951"/>
                <a:gd name="T16" fmla="*/ 360865 w 7902"/>
                <a:gd name="T17" fmla="*/ 0 h 39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8" name="Google Shape;8072;p80">
              <a:extLst>
                <a:ext uri="{FF2B5EF4-FFF2-40B4-BE49-F238E27FC236}">
                  <a16:creationId xmlns:a16="http://schemas.microsoft.com/office/drawing/2014/main" id="{2A34BE8D-EC23-16F3-40DF-14A2134EA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063" y="4294338"/>
              <a:ext cx="722460" cy="362052"/>
            </a:xfrm>
            <a:custGeom>
              <a:avLst/>
              <a:gdLst>
                <a:gd name="T0" fmla="*/ 361504 w 7910"/>
                <a:gd name="T1" fmla="*/ 0 h 3964"/>
                <a:gd name="T2" fmla="*/ 360408 w 7910"/>
                <a:gd name="T3" fmla="*/ 0 h 3964"/>
                <a:gd name="T4" fmla="*/ 548 w 7910"/>
                <a:gd name="T5" fmla="*/ 361961 h 3964"/>
                <a:gd name="T6" fmla="*/ 60372 w 7910"/>
                <a:gd name="T7" fmla="*/ 361869 h 3964"/>
                <a:gd name="T8" fmla="*/ 360499 w 7910"/>
                <a:gd name="T9" fmla="*/ 59824 h 3964"/>
                <a:gd name="T10" fmla="*/ 361595 w 7910"/>
                <a:gd name="T11" fmla="*/ 59824 h 3964"/>
                <a:gd name="T12" fmla="*/ 662544 w 7910"/>
                <a:gd name="T13" fmla="*/ 359769 h 3964"/>
                <a:gd name="T14" fmla="*/ 662727 w 7910"/>
                <a:gd name="T15" fmla="*/ 359769 h 3964"/>
                <a:gd name="T16" fmla="*/ 722369 w 7910"/>
                <a:gd name="T17" fmla="*/ 359677 h 3964"/>
                <a:gd name="T18" fmla="*/ 692137 w 7910"/>
                <a:gd name="T19" fmla="*/ 216281 h 3964"/>
                <a:gd name="T20" fmla="*/ 361504 w 7910"/>
                <a:gd name="T21" fmla="*/ 0 h 39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9" name="Google Shape;8073;p80">
              <a:extLst>
                <a:ext uri="{FF2B5EF4-FFF2-40B4-BE49-F238E27FC236}">
                  <a16:creationId xmlns:a16="http://schemas.microsoft.com/office/drawing/2014/main" id="{5455B461-E352-64AB-6D77-9BEA6DA28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965" y="4655290"/>
              <a:ext cx="721912" cy="360865"/>
            </a:xfrm>
            <a:custGeom>
              <a:avLst/>
              <a:gdLst>
                <a:gd name="T0" fmla="*/ 91 w 7904"/>
                <a:gd name="T1" fmla="*/ 0 h 3951"/>
                <a:gd name="T2" fmla="*/ 29958 w 7904"/>
                <a:gd name="T3" fmla="*/ 143487 h 3951"/>
                <a:gd name="T4" fmla="*/ 361047 w 7904"/>
                <a:gd name="T5" fmla="*/ 360865 h 3951"/>
                <a:gd name="T6" fmla="*/ 691863 w 7904"/>
                <a:gd name="T7" fmla="*/ 143670 h 3951"/>
                <a:gd name="T8" fmla="*/ 721821 w 7904"/>
                <a:gd name="T9" fmla="*/ 0 h 3951"/>
                <a:gd name="T10" fmla="*/ 662088 w 7904"/>
                <a:gd name="T11" fmla="*/ 0 h 3951"/>
                <a:gd name="T12" fmla="*/ 361047 w 7904"/>
                <a:gd name="T13" fmla="*/ 301041 h 3951"/>
                <a:gd name="T14" fmla="*/ 60007 w 7904"/>
                <a:gd name="T15" fmla="*/ 0 h 3951"/>
                <a:gd name="T16" fmla="*/ 91 w 7904"/>
                <a:gd name="T17" fmla="*/ 0 h 39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0" name="Google Shape;8074;p80">
              <a:extLst>
                <a:ext uri="{FF2B5EF4-FFF2-40B4-BE49-F238E27FC236}">
                  <a16:creationId xmlns:a16="http://schemas.microsoft.com/office/drawing/2014/main" id="{85D1D2D7-238B-6043-D373-79DDADFC0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385" y="4294338"/>
              <a:ext cx="722460" cy="362052"/>
            </a:xfrm>
            <a:custGeom>
              <a:avLst/>
              <a:gdLst>
                <a:gd name="T0" fmla="*/ 361595 w 7910"/>
                <a:gd name="T1" fmla="*/ 0 h 3964"/>
                <a:gd name="T2" fmla="*/ 360499 w 7910"/>
                <a:gd name="T3" fmla="*/ 0 h 3964"/>
                <a:gd name="T4" fmla="*/ 639 w 7910"/>
                <a:gd name="T5" fmla="*/ 361961 h 3964"/>
                <a:gd name="T6" fmla="*/ 60646 w 7910"/>
                <a:gd name="T7" fmla="*/ 361869 h 3964"/>
                <a:gd name="T8" fmla="*/ 360591 w 7910"/>
                <a:gd name="T9" fmla="*/ 60007 h 3964"/>
                <a:gd name="T10" fmla="*/ 361687 w 7910"/>
                <a:gd name="T11" fmla="*/ 60007 h 3964"/>
                <a:gd name="T12" fmla="*/ 662636 w 7910"/>
                <a:gd name="T13" fmla="*/ 359951 h 3964"/>
                <a:gd name="T14" fmla="*/ 662818 w 7910"/>
                <a:gd name="T15" fmla="*/ 359951 h 3964"/>
                <a:gd name="T16" fmla="*/ 722460 w 7910"/>
                <a:gd name="T17" fmla="*/ 359769 h 3964"/>
                <a:gd name="T18" fmla="*/ 692137 w 7910"/>
                <a:gd name="T19" fmla="*/ 216464 h 3964"/>
                <a:gd name="T20" fmla="*/ 361595 w 7910"/>
                <a:gd name="T21" fmla="*/ 0 h 39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1" name="Google Shape;8075;p80">
              <a:extLst>
                <a:ext uri="{FF2B5EF4-FFF2-40B4-BE49-F238E27FC236}">
                  <a16:creationId xmlns:a16="http://schemas.microsoft.com/office/drawing/2014/main" id="{B912D1F7-32A6-A93B-9DF0-E65DE0E37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813" y="4351427"/>
              <a:ext cx="526025" cy="525979"/>
            </a:xfrm>
            <a:custGeom>
              <a:avLst/>
              <a:gdLst>
                <a:gd name="T0" fmla="*/ 263024 w 22903"/>
                <a:gd name="T1" fmla="*/ 104525 h 22901"/>
                <a:gd name="T2" fmla="*/ 421500 w 22903"/>
                <a:gd name="T3" fmla="*/ 263001 h 22901"/>
                <a:gd name="T4" fmla="*/ 263024 w 22903"/>
                <a:gd name="T5" fmla="*/ 421454 h 22901"/>
                <a:gd name="T6" fmla="*/ 263024 w 22903"/>
                <a:gd name="T7" fmla="*/ 421477 h 22901"/>
                <a:gd name="T8" fmla="*/ 104548 w 22903"/>
                <a:gd name="T9" fmla="*/ 263001 h 22901"/>
                <a:gd name="T10" fmla="*/ 263024 w 22903"/>
                <a:gd name="T11" fmla="*/ 104525 h 22901"/>
                <a:gd name="T12" fmla="*/ 226230 w 22903"/>
                <a:gd name="T13" fmla="*/ 0 h 22901"/>
                <a:gd name="T14" fmla="*/ 210199 w 22903"/>
                <a:gd name="T15" fmla="*/ 16031 h 22901"/>
                <a:gd name="T16" fmla="*/ 210199 w 22903"/>
                <a:gd name="T17" fmla="*/ 58889 h 22901"/>
                <a:gd name="T18" fmla="*/ 156018 w 22903"/>
                <a:gd name="T19" fmla="*/ 81282 h 22901"/>
                <a:gd name="T20" fmla="*/ 125724 w 22903"/>
                <a:gd name="T21" fmla="*/ 51011 h 22901"/>
                <a:gd name="T22" fmla="*/ 114401 w 22903"/>
                <a:gd name="T23" fmla="*/ 46325 h 22901"/>
                <a:gd name="T24" fmla="*/ 103055 w 22903"/>
                <a:gd name="T25" fmla="*/ 51011 h 22901"/>
                <a:gd name="T26" fmla="*/ 51034 w 22903"/>
                <a:gd name="T27" fmla="*/ 103055 h 22901"/>
                <a:gd name="T28" fmla="*/ 51034 w 22903"/>
                <a:gd name="T29" fmla="*/ 125701 h 22901"/>
                <a:gd name="T30" fmla="*/ 81328 w 22903"/>
                <a:gd name="T31" fmla="*/ 155972 h 22901"/>
                <a:gd name="T32" fmla="*/ 58889 w 22903"/>
                <a:gd name="T33" fmla="*/ 210153 h 22901"/>
                <a:gd name="T34" fmla="*/ 16054 w 22903"/>
                <a:gd name="T35" fmla="*/ 210153 h 22901"/>
                <a:gd name="T36" fmla="*/ 23 w 22903"/>
                <a:gd name="T37" fmla="*/ 226184 h 22901"/>
                <a:gd name="T38" fmla="*/ 23 w 22903"/>
                <a:gd name="T39" fmla="*/ 299795 h 22901"/>
                <a:gd name="T40" fmla="*/ 16054 w 22903"/>
                <a:gd name="T41" fmla="*/ 315826 h 22901"/>
                <a:gd name="T42" fmla="*/ 58889 w 22903"/>
                <a:gd name="T43" fmla="*/ 315826 h 22901"/>
                <a:gd name="T44" fmla="*/ 81328 w 22903"/>
                <a:gd name="T45" fmla="*/ 369984 h 22901"/>
                <a:gd name="T46" fmla="*/ 51034 w 22903"/>
                <a:gd name="T47" fmla="*/ 400255 h 22901"/>
                <a:gd name="T48" fmla="*/ 51034 w 22903"/>
                <a:gd name="T49" fmla="*/ 422947 h 22901"/>
                <a:gd name="T50" fmla="*/ 103055 w 22903"/>
                <a:gd name="T51" fmla="*/ 474991 h 22901"/>
                <a:gd name="T52" fmla="*/ 114401 w 22903"/>
                <a:gd name="T53" fmla="*/ 479676 h 22901"/>
                <a:gd name="T54" fmla="*/ 125724 w 22903"/>
                <a:gd name="T55" fmla="*/ 474991 h 22901"/>
                <a:gd name="T56" fmla="*/ 156018 w 22903"/>
                <a:gd name="T57" fmla="*/ 444697 h 22901"/>
                <a:gd name="T58" fmla="*/ 210199 w 22903"/>
                <a:gd name="T59" fmla="*/ 467136 h 22901"/>
                <a:gd name="T60" fmla="*/ 210199 w 22903"/>
                <a:gd name="T61" fmla="*/ 509971 h 22901"/>
                <a:gd name="T62" fmla="*/ 226230 w 22903"/>
                <a:gd name="T63" fmla="*/ 525979 h 22901"/>
                <a:gd name="T64" fmla="*/ 299841 w 22903"/>
                <a:gd name="T65" fmla="*/ 525979 h 22901"/>
                <a:gd name="T66" fmla="*/ 315826 w 22903"/>
                <a:gd name="T67" fmla="*/ 509971 h 22901"/>
                <a:gd name="T68" fmla="*/ 315826 w 22903"/>
                <a:gd name="T69" fmla="*/ 467136 h 22901"/>
                <a:gd name="T70" fmla="*/ 370007 w 22903"/>
                <a:gd name="T71" fmla="*/ 444697 h 22901"/>
                <a:gd name="T72" fmla="*/ 400301 w 22903"/>
                <a:gd name="T73" fmla="*/ 474968 h 22901"/>
                <a:gd name="T74" fmla="*/ 411647 w 22903"/>
                <a:gd name="T75" fmla="*/ 479654 h 22901"/>
                <a:gd name="T76" fmla="*/ 422970 w 22903"/>
                <a:gd name="T77" fmla="*/ 474968 h 22901"/>
                <a:gd name="T78" fmla="*/ 475014 w 22903"/>
                <a:gd name="T79" fmla="*/ 422924 h 22901"/>
                <a:gd name="T80" fmla="*/ 475014 w 22903"/>
                <a:gd name="T81" fmla="*/ 400255 h 22901"/>
                <a:gd name="T82" fmla="*/ 444743 w 22903"/>
                <a:gd name="T83" fmla="*/ 369984 h 22901"/>
                <a:gd name="T84" fmla="*/ 467136 w 22903"/>
                <a:gd name="T85" fmla="*/ 315826 h 22901"/>
                <a:gd name="T86" fmla="*/ 509994 w 22903"/>
                <a:gd name="T87" fmla="*/ 315826 h 22901"/>
                <a:gd name="T88" fmla="*/ 526025 w 22903"/>
                <a:gd name="T89" fmla="*/ 299795 h 22901"/>
                <a:gd name="T90" fmla="*/ 526025 w 22903"/>
                <a:gd name="T91" fmla="*/ 226230 h 22901"/>
                <a:gd name="T92" fmla="*/ 510063 w 22903"/>
                <a:gd name="T93" fmla="*/ 210199 h 22901"/>
                <a:gd name="T94" fmla="*/ 509994 w 22903"/>
                <a:gd name="T95" fmla="*/ 210199 h 22901"/>
                <a:gd name="T96" fmla="*/ 467136 w 22903"/>
                <a:gd name="T97" fmla="*/ 210199 h 22901"/>
                <a:gd name="T98" fmla="*/ 444743 w 22903"/>
                <a:gd name="T99" fmla="*/ 156018 h 22901"/>
                <a:gd name="T100" fmla="*/ 475014 w 22903"/>
                <a:gd name="T101" fmla="*/ 125701 h 22901"/>
                <a:gd name="T102" fmla="*/ 475014 w 22903"/>
                <a:gd name="T103" fmla="*/ 103055 h 22901"/>
                <a:gd name="T104" fmla="*/ 422970 w 22903"/>
                <a:gd name="T105" fmla="*/ 51011 h 22901"/>
                <a:gd name="T106" fmla="*/ 411647 w 22903"/>
                <a:gd name="T107" fmla="*/ 46325 h 22901"/>
                <a:gd name="T108" fmla="*/ 400301 w 22903"/>
                <a:gd name="T109" fmla="*/ 51011 h 22901"/>
                <a:gd name="T110" fmla="*/ 370007 w 22903"/>
                <a:gd name="T111" fmla="*/ 81328 h 22901"/>
                <a:gd name="T112" fmla="*/ 315826 w 22903"/>
                <a:gd name="T113" fmla="*/ 58889 h 22901"/>
                <a:gd name="T114" fmla="*/ 315826 w 22903"/>
                <a:gd name="T115" fmla="*/ 16031 h 22901"/>
                <a:gd name="T116" fmla="*/ 299841 w 22903"/>
                <a:gd name="T117" fmla="*/ 0 h 22901"/>
                <a:gd name="T118" fmla="*/ 226230 w 22903"/>
                <a:gd name="T119" fmla="*/ 0 h 229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lnTo>
                    <a:pt x="98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2" name="Google Shape;8076;p80">
              <a:extLst>
                <a:ext uri="{FF2B5EF4-FFF2-40B4-BE49-F238E27FC236}">
                  <a16:creationId xmlns:a16="http://schemas.microsoft.com/office/drawing/2014/main" id="{15475473-FD63-DAE3-CC71-7778C058A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1883" y="4423127"/>
              <a:ext cx="526025" cy="525979"/>
            </a:xfrm>
            <a:custGeom>
              <a:avLst/>
              <a:gdLst>
                <a:gd name="T0" fmla="*/ 263024 w 22903"/>
                <a:gd name="T1" fmla="*/ 104525 h 22901"/>
                <a:gd name="T2" fmla="*/ 421500 w 22903"/>
                <a:gd name="T3" fmla="*/ 263001 h 22901"/>
                <a:gd name="T4" fmla="*/ 263024 w 22903"/>
                <a:gd name="T5" fmla="*/ 421454 h 22901"/>
                <a:gd name="T6" fmla="*/ 263024 w 22903"/>
                <a:gd name="T7" fmla="*/ 421477 h 22901"/>
                <a:gd name="T8" fmla="*/ 104548 w 22903"/>
                <a:gd name="T9" fmla="*/ 263001 h 22901"/>
                <a:gd name="T10" fmla="*/ 263024 w 22903"/>
                <a:gd name="T11" fmla="*/ 104525 h 22901"/>
                <a:gd name="T12" fmla="*/ 226230 w 22903"/>
                <a:gd name="T13" fmla="*/ 0 h 22901"/>
                <a:gd name="T14" fmla="*/ 210199 w 22903"/>
                <a:gd name="T15" fmla="*/ 16031 h 22901"/>
                <a:gd name="T16" fmla="*/ 210199 w 22903"/>
                <a:gd name="T17" fmla="*/ 58889 h 22901"/>
                <a:gd name="T18" fmla="*/ 156018 w 22903"/>
                <a:gd name="T19" fmla="*/ 81282 h 22901"/>
                <a:gd name="T20" fmla="*/ 125724 w 22903"/>
                <a:gd name="T21" fmla="*/ 51011 h 22901"/>
                <a:gd name="T22" fmla="*/ 114401 w 22903"/>
                <a:gd name="T23" fmla="*/ 46325 h 22901"/>
                <a:gd name="T24" fmla="*/ 103055 w 22903"/>
                <a:gd name="T25" fmla="*/ 51011 h 22901"/>
                <a:gd name="T26" fmla="*/ 51034 w 22903"/>
                <a:gd name="T27" fmla="*/ 103055 h 22901"/>
                <a:gd name="T28" fmla="*/ 51034 w 22903"/>
                <a:gd name="T29" fmla="*/ 125701 h 22901"/>
                <a:gd name="T30" fmla="*/ 81328 w 22903"/>
                <a:gd name="T31" fmla="*/ 155972 h 22901"/>
                <a:gd name="T32" fmla="*/ 58889 w 22903"/>
                <a:gd name="T33" fmla="*/ 210153 h 22901"/>
                <a:gd name="T34" fmla="*/ 16054 w 22903"/>
                <a:gd name="T35" fmla="*/ 210153 h 22901"/>
                <a:gd name="T36" fmla="*/ 23 w 22903"/>
                <a:gd name="T37" fmla="*/ 226184 h 22901"/>
                <a:gd name="T38" fmla="*/ 23 w 22903"/>
                <a:gd name="T39" fmla="*/ 299795 h 22901"/>
                <a:gd name="T40" fmla="*/ 16054 w 22903"/>
                <a:gd name="T41" fmla="*/ 315826 h 22901"/>
                <a:gd name="T42" fmla="*/ 58889 w 22903"/>
                <a:gd name="T43" fmla="*/ 315826 h 22901"/>
                <a:gd name="T44" fmla="*/ 81328 w 22903"/>
                <a:gd name="T45" fmla="*/ 369984 h 22901"/>
                <a:gd name="T46" fmla="*/ 51034 w 22903"/>
                <a:gd name="T47" fmla="*/ 400255 h 22901"/>
                <a:gd name="T48" fmla="*/ 51034 w 22903"/>
                <a:gd name="T49" fmla="*/ 422947 h 22901"/>
                <a:gd name="T50" fmla="*/ 103055 w 22903"/>
                <a:gd name="T51" fmla="*/ 474991 h 22901"/>
                <a:gd name="T52" fmla="*/ 114401 w 22903"/>
                <a:gd name="T53" fmla="*/ 479676 h 22901"/>
                <a:gd name="T54" fmla="*/ 125724 w 22903"/>
                <a:gd name="T55" fmla="*/ 474991 h 22901"/>
                <a:gd name="T56" fmla="*/ 156018 w 22903"/>
                <a:gd name="T57" fmla="*/ 444697 h 22901"/>
                <a:gd name="T58" fmla="*/ 210199 w 22903"/>
                <a:gd name="T59" fmla="*/ 467136 h 22901"/>
                <a:gd name="T60" fmla="*/ 210199 w 22903"/>
                <a:gd name="T61" fmla="*/ 509971 h 22901"/>
                <a:gd name="T62" fmla="*/ 226230 w 22903"/>
                <a:gd name="T63" fmla="*/ 525979 h 22901"/>
                <a:gd name="T64" fmla="*/ 299841 w 22903"/>
                <a:gd name="T65" fmla="*/ 525979 h 22901"/>
                <a:gd name="T66" fmla="*/ 315826 w 22903"/>
                <a:gd name="T67" fmla="*/ 509971 h 22901"/>
                <a:gd name="T68" fmla="*/ 315826 w 22903"/>
                <a:gd name="T69" fmla="*/ 467136 h 22901"/>
                <a:gd name="T70" fmla="*/ 370007 w 22903"/>
                <a:gd name="T71" fmla="*/ 444697 h 22901"/>
                <a:gd name="T72" fmla="*/ 400301 w 22903"/>
                <a:gd name="T73" fmla="*/ 474968 h 22901"/>
                <a:gd name="T74" fmla="*/ 411647 w 22903"/>
                <a:gd name="T75" fmla="*/ 479654 h 22901"/>
                <a:gd name="T76" fmla="*/ 422970 w 22903"/>
                <a:gd name="T77" fmla="*/ 474968 h 22901"/>
                <a:gd name="T78" fmla="*/ 475014 w 22903"/>
                <a:gd name="T79" fmla="*/ 422924 h 22901"/>
                <a:gd name="T80" fmla="*/ 475014 w 22903"/>
                <a:gd name="T81" fmla="*/ 400255 h 22901"/>
                <a:gd name="T82" fmla="*/ 444743 w 22903"/>
                <a:gd name="T83" fmla="*/ 369984 h 22901"/>
                <a:gd name="T84" fmla="*/ 467136 w 22903"/>
                <a:gd name="T85" fmla="*/ 315826 h 22901"/>
                <a:gd name="T86" fmla="*/ 509994 w 22903"/>
                <a:gd name="T87" fmla="*/ 315826 h 22901"/>
                <a:gd name="T88" fmla="*/ 526025 w 22903"/>
                <a:gd name="T89" fmla="*/ 299795 h 22901"/>
                <a:gd name="T90" fmla="*/ 526025 w 22903"/>
                <a:gd name="T91" fmla="*/ 226230 h 22901"/>
                <a:gd name="T92" fmla="*/ 510063 w 22903"/>
                <a:gd name="T93" fmla="*/ 210199 h 22901"/>
                <a:gd name="T94" fmla="*/ 509994 w 22903"/>
                <a:gd name="T95" fmla="*/ 210199 h 22901"/>
                <a:gd name="T96" fmla="*/ 467136 w 22903"/>
                <a:gd name="T97" fmla="*/ 210199 h 22901"/>
                <a:gd name="T98" fmla="*/ 444743 w 22903"/>
                <a:gd name="T99" fmla="*/ 156018 h 22901"/>
                <a:gd name="T100" fmla="*/ 475014 w 22903"/>
                <a:gd name="T101" fmla="*/ 125701 h 22901"/>
                <a:gd name="T102" fmla="*/ 475014 w 22903"/>
                <a:gd name="T103" fmla="*/ 103055 h 22901"/>
                <a:gd name="T104" fmla="*/ 422970 w 22903"/>
                <a:gd name="T105" fmla="*/ 51011 h 22901"/>
                <a:gd name="T106" fmla="*/ 411647 w 22903"/>
                <a:gd name="T107" fmla="*/ 46325 h 22901"/>
                <a:gd name="T108" fmla="*/ 400301 w 22903"/>
                <a:gd name="T109" fmla="*/ 51011 h 22901"/>
                <a:gd name="T110" fmla="*/ 370007 w 22903"/>
                <a:gd name="T111" fmla="*/ 81328 h 22901"/>
                <a:gd name="T112" fmla="*/ 315826 w 22903"/>
                <a:gd name="T113" fmla="*/ 58889 h 22901"/>
                <a:gd name="T114" fmla="*/ 315826 w 22903"/>
                <a:gd name="T115" fmla="*/ 16031 h 22901"/>
                <a:gd name="T116" fmla="*/ 299841 w 22903"/>
                <a:gd name="T117" fmla="*/ 0 h 22901"/>
                <a:gd name="T118" fmla="*/ 226230 w 22903"/>
                <a:gd name="T119" fmla="*/ 0 h 229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lnTo>
                    <a:pt x="98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3" name="Google Shape;8077;p80">
              <a:extLst>
                <a:ext uri="{FF2B5EF4-FFF2-40B4-BE49-F238E27FC236}">
                  <a16:creationId xmlns:a16="http://schemas.microsoft.com/office/drawing/2014/main" id="{1C35F47D-5859-79CB-AE1F-5F50FC92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395" y="4351427"/>
              <a:ext cx="526025" cy="525979"/>
            </a:xfrm>
            <a:custGeom>
              <a:avLst/>
              <a:gdLst>
                <a:gd name="T0" fmla="*/ 263024 w 22903"/>
                <a:gd name="T1" fmla="*/ 104525 h 22901"/>
                <a:gd name="T2" fmla="*/ 421500 w 22903"/>
                <a:gd name="T3" fmla="*/ 263001 h 22901"/>
                <a:gd name="T4" fmla="*/ 263024 w 22903"/>
                <a:gd name="T5" fmla="*/ 421454 h 22901"/>
                <a:gd name="T6" fmla="*/ 263024 w 22903"/>
                <a:gd name="T7" fmla="*/ 421477 h 22901"/>
                <a:gd name="T8" fmla="*/ 104548 w 22903"/>
                <a:gd name="T9" fmla="*/ 263001 h 22901"/>
                <a:gd name="T10" fmla="*/ 263024 w 22903"/>
                <a:gd name="T11" fmla="*/ 104525 h 22901"/>
                <a:gd name="T12" fmla="*/ 226230 w 22903"/>
                <a:gd name="T13" fmla="*/ 0 h 22901"/>
                <a:gd name="T14" fmla="*/ 210199 w 22903"/>
                <a:gd name="T15" fmla="*/ 16031 h 22901"/>
                <a:gd name="T16" fmla="*/ 210199 w 22903"/>
                <a:gd name="T17" fmla="*/ 58889 h 22901"/>
                <a:gd name="T18" fmla="*/ 156018 w 22903"/>
                <a:gd name="T19" fmla="*/ 81282 h 22901"/>
                <a:gd name="T20" fmla="*/ 125724 w 22903"/>
                <a:gd name="T21" fmla="*/ 51011 h 22901"/>
                <a:gd name="T22" fmla="*/ 114401 w 22903"/>
                <a:gd name="T23" fmla="*/ 46325 h 22901"/>
                <a:gd name="T24" fmla="*/ 103055 w 22903"/>
                <a:gd name="T25" fmla="*/ 51011 h 22901"/>
                <a:gd name="T26" fmla="*/ 51034 w 22903"/>
                <a:gd name="T27" fmla="*/ 103055 h 22901"/>
                <a:gd name="T28" fmla="*/ 51034 w 22903"/>
                <a:gd name="T29" fmla="*/ 125701 h 22901"/>
                <a:gd name="T30" fmla="*/ 81328 w 22903"/>
                <a:gd name="T31" fmla="*/ 155972 h 22901"/>
                <a:gd name="T32" fmla="*/ 58889 w 22903"/>
                <a:gd name="T33" fmla="*/ 210153 h 22901"/>
                <a:gd name="T34" fmla="*/ 16054 w 22903"/>
                <a:gd name="T35" fmla="*/ 210153 h 22901"/>
                <a:gd name="T36" fmla="*/ 23 w 22903"/>
                <a:gd name="T37" fmla="*/ 226184 h 22901"/>
                <a:gd name="T38" fmla="*/ 23 w 22903"/>
                <a:gd name="T39" fmla="*/ 299795 h 22901"/>
                <a:gd name="T40" fmla="*/ 16054 w 22903"/>
                <a:gd name="T41" fmla="*/ 315826 h 22901"/>
                <a:gd name="T42" fmla="*/ 58889 w 22903"/>
                <a:gd name="T43" fmla="*/ 315826 h 22901"/>
                <a:gd name="T44" fmla="*/ 81328 w 22903"/>
                <a:gd name="T45" fmla="*/ 369984 h 22901"/>
                <a:gd name="T46" fmla="*/ 51034 w 22903"/>
                <a:gd name="T47" fmla="*/ 400255 h 22901"/>
                <a:gd name="T48" fmla="*/ 51034 w 22903"/>
                <a:gd name="T49" fmla="*/ 422947 h 22901"/>
                <a:gd name="T50" fmla="*/ 103055 w 22903"/>
                <a:gd name="T51" fmla="*/ 474991 h 22901"/>
                <a:gd name="T52" fmla="*/ 114401 w 22903"/>
                <a:gd name="T53" fmla="*/ 479676 h 22901"/>
                <a:gd name="T54" fmla="*/ 125724 w 22903"/>
                <a:gd name="T55" fmla="*/ 474991 h 22901"/>
                <a:gd name="T56" fmla="*/ 156018 w 22903"/>
                <a:gd name="T57" fmla="*/ 444697 h 22901"/>
                <a:gd name="T58" fmla="*/ 210199 w 22903"/>
                <a:gd name="T59" fmla="*/ 467136 h 22901"/>
                <a:gd name="T60" fmla="*/ 210199 w 22903"/>
                <a:gd name="T61" fmla="*/ 509971 h 22901"/>
                <a:gd name="T62" fmla="*/ 226230 w 22903"/>
                <a:gd name="T63" fmla="*/ 525979 h 22901"/>
                <a:gd name="T64" fmla="*/ 299841 w 22903"/>
                <a:gd name="T65" fmla="*/ 525979 h 22901"/>
                <a:gd name="T66" fmla="*/ 315826 w 22903"/>
                <a:gd name="T67" fmla="*/ 509971 h 22901"/>
                <a:gd name="T68" fmla="*/ 315826 w 22903"/>
                <a:gd name="T69" fmla="*/ 467136 h 22901"/>
                <a:gd name="T70" fmla="*/ 370007 w 22903"/>
                <a:gd name="T71" fmla="*/ 444697 h 22901"/>
                <a:gd name="T72" fmla="*/ 400301 w 22903"/>
                <a:gd name="T73" fmla="*/ 474968 h 22901"/>
                <a:gd name="T74" fmla="*/ 411647 w 22903"/>
                <a:gd name="T75" fmla="*/ 479654 h 22901"/>
                <a:gd name="T76" fmla="*/ 422970 w 22903"/>
                <a:gd name="T77" fmla="*/ 474968 h 22901"/>
                <a:gd name="T78" fmla="*/ 475014 w 22903"/>
                <a:gd name="T79" fmla="*/ 422924 h 22901"/>
                <a:gd name="T80" fmla="*/ 475014 w 22903"/>
                <a:gd name="T81" fmla="*/ 400255 h 22901"/>
                <a:gd name="T82" fmla="*/ 444743 w 22903"/>
                <a:gd name="T83" fmla="*/ 369984 h 22901"/>
                <a:gd name="T84" fmla="*/ 467136 w 22903"/>
                <a:gd name="T85" fmla="*/ 315826 h 22901"/>
                <a:gd name="T86" fmla="*/ 509994 w 22903"/>
                <a:gd name="T87" fmla="*/ 315826 h 22901"/>
                <a:gd name="T88" fmla="*/ 526025 w 22903"/>
                <a:gd name="T89" fmla="*/ 299795 h 22901"/>
                <a:gd name="T90" fmla="*/ 526025 w 22903"/>
                <a:gd name="T91" fmla="*/ 226230 h 22901"/>
                <a:gd name="T92" fmla="*/ 510063 w 22903"/>
                <a:gd name="T93" fmla="*/ 210199 h 22901"/>
                <a:gd name="T94" fmla="*/ 509994 w 22903"/>
                <a:gd name="T95" fmla="*/ 210199 h 22901"/>
                <a:gd name="T96" fmla="*/ 467136 w 22903"/>
                <a:gd name="T97" fmla="*/ 210199 h 22901"/>
                <a:gd name="T98" fmla="*/ 444743 w 22903"/>
                <a:gd name="T99" fmla="*/ 156018 h 22901"/>
                <a:gd name="T100" fmla="*/ 475014 w 22903"/>
                <a:gd name="T101" fmla="*/ 125701 h 22901"/>
                <a:gd name="T102" fmla="*/ 475014 w 22903"/>
                <a:gd name="T103" fmla="*/ 103055 h 22901"/>
                <a:gd name="T104" fmla="*/ 422970 w 22903"/>
                <a:gd name="T105" fmla="*/ 51011 h 22901"/>
                <a:gd name="T106" fmla="*/ 411647 w 22903"/>
                <a:gd name="T107" fmla="*/ 46325 h 22901"/>
                <a:gd name="T108" fmla="*/ 400301 w 22903"/>
                <a:gd name="T109" fmla="*/ 51011 h 22901"/>
                <a:gd name="T110" fmla="*/ 370007 w 22903"/>
                <a:gd name="T111" fmla="*/ 81328 h 22901"/>
                <a:gd name="T112" fmla="*/ 315826 w 22903"/>
                <a:gd name="T113" fmla="*/ 58889 h 22901"/>
                <a:gd name="T114" fmla="*/ 315826 w 22903"/>
                <a:gd name="T115" fmla="*/ 16031 h 22901"/>
                <a:gd name="T116" fmla="*/ 299841 w 22903"/>
                <a:gd name="T117" fmla="*/ 0 h 22901"/>
                <a:gd name="T118" fmla="*/ 226230 w 22903"/>
                <a:gd name="T119" fmla="*/ 0 h 229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lnTo>
                    <a:pt x="98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54" name="Google Shape;8078;p80">
              <a:extLst>
                <a:ext uri="{FF2B5EF4-FFF2-40B4-BE49-F238E27FC236}">
                  <a16:creationId xmlns:a16="http://schemas.microsoft.com/office/drawing/2014/main" id="{D22DAE9A-F787-7689-B787-5B541B648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0958" y="4423127"/>
              <a:ext cx="526025" cy="525979"/>
            </a:xfrm>
            <a:custGeom>
              <a:avLst/>
              <a:gdLst>
                <a:gd name="T0" fmla="*/ 263024 w 22903"/>
                <a:gd name="T1" fmla="*/ 104525 h 22901"/>
                <a:gd name="T2" fmla="*/ 421500 w 22903"/>
                <a:gd name="T3" fmla="*/ 263001 h 22901"/>
                <a:gd name="T4" fmla="*/ 263024 w 22903"/>
                <a:gd name="T5" fmla="*/ 421454 h 22901"/>
                <a:gd name="T6" fmla="*/ 263024 w 22903"/>
                <a:gd name="T7" fmla="*/ 421477 h 22901"/>
                <a:gd name="T8" fmla="*/ 104548 w 22903"/>
                <a:gd name="T9" fmla="*/ 263001 h 22901"/>
                <a:gd name="T10" fmla="*/ 263024 w 22903"/>
                <a:gd name="T11" fmla="*/ 104525 h 22901"/>
                <a:gd name="T12" fmla="*/ 226230 w 22903"/>
                <a:gd name="T13" fmla="*/ 0 h 22901"/>
                <a:gd name="T14" fmla="*/ 210199 w 22903"/>
                <a:gd name="T15" fmla="*/ 16031 h 22901"/>
                <a:gd name="T16" fmla="*/ 210199 w 22903"/>
                <a:gd name="T17" fmla="*/ 58889 h 22901"/>
                <a:gd name="T18" fmla="*/ 156018 w 22903"/>
                <a:gd name="T19" fmla="*/ 81282 h 22901"/>
                <a:gd name="T20" fmla="*/ 125724 w 22903"/>
                <a:gd name="T21" fmla="*/ 51011 h 22901"/>
                <a:gd name="T22" fmla="*/ 114401 w 22903"/>
                <a:gd name="T23" fmla="*/ 46325 h 22901"/>
                <a:gd name="T24" fmla="*/ 103055 w 22903"/>
                <a:gd name="T25" fmla="*/ 51011 h 22901"/>
                <a:gd name="T26" fmla="*/ 51034 w 22903"/>
                <a:gd name="T27" fmla="*/ 103055 h 22901"/>
                <a:gd name="T28" fmla="*/ 51034 w 22903"/>
                <a:gd name="T29" fmla="*/ 125701 h 22901"/>
                <a:gd name="T30" fmla="*/ 81328 w 22903"/>
                <a:gd name="T31" fmla="*/ 155972 h 22901"/>
                <a:gd name="T32" fmla="*/ 58889 w 22903"/>
                <a:gd name="T33" fmla="*/ 210153 h 22901"/>
                <a:gd name="T34" fmla="*/ 16054 w 22903"/>
                <a:gd name="T35" fmla="*/ 210153 h 22901"/>
                <a:gd name="T36" fmla="*/ 23 w 22903"/>
                <a:gd name="T37" fmla="*/ 226184 h 22901"/>
                <a:gd name="T38" fmla="*/ 23 w 22903"/>
                <a:gd name="T39" fmla="*/ 299795 h 22901"/>
                <a:gd name="T40" fmla="*/ 16054 w 22903"/>
                <a:gd name="T41" fmla="*/ 315826 h 22901"/>
                <a:gd name="T42" fmla="*/ 58889 w 22903"/>
                <a:gd name="T43" fmla="*/ 315826 h 22901"/>
                <a:gd name="T44" fmla="*/ 81328 w 22903"/>
                <a:gd name="T45" fmla="*/ 369984 h 22901"/>
                <a:gd name="T46" fmla="*/ 51034 w 22903"/>
                <a:gd name="T47" fmla="*/ 400255 h 22901"/>
                <a:gd name="T48" fmla="*/ 51034 w 22903"/>
                <a:gd name="T49" fmla="*/ 422947 h 22901"/>
                <a:gd name="T50" fmla="*/ 103055 w 22903"/>
                <a:gd name="T51" fmla="*/ 474991 h 22901"/>
                <a:gd name="T52" fmla="*/ 114401 w 22903"/>
                <a:gd name="T53" fmla="*/ 479676 h 22901"/>
                <a:gd name="T54" fmla="*/ 125724 w 22903"/>
                <a:gd name="T55" fmla="*/ 474991 h 22901"/>
                <a:gd name="T56" fmla="*/ 156018 w 22903"/>
                <a:gd name="T57" fmla="*/ 444697 h 22901"/>
                <a:gd name="T58" fmla="*/ 210199 w 22903"/>
                <a:gd name="T59" fmla="*/ 467136 h 22901"/>
                <a:gd name="T60" fmla="*/ 210199 w 22903"/>
                <a:gd name="T61" fmla="*/ 509971 h 22901"/>
                <a:gd name="T62" fmla="*/ 226230 w 22903"/>
                <a:gd name="T63" fmla="*/ 525979 h 22901"/>
                <a:gd name="T64" fmla="*/ 299841 w 22903"/>
                <a:gd name="T65" fmla="*/ 525979 h 22901"/>
                <a:gd name="T66" fmla="*/ 315826 w 22903"/>
                <a:gd name="T67" fmla="*/ 509971 h 22901"/>
                <a:gd name="T68" fmla="*/ 315826 w 22903"/>
                <a:gd name="T69" fmla="*/ 467136 h 22901"/>
                <a:gd name="T70" fmla="*/ 370007 w 22903"/>
                <a:gd name="T71" fmla="*/ 444697 h 22901"/>
                <a:gd name="T72" fmla="*/ 400301 w 22903"/>
                <a:gd name="T73" fmla="*/ 474968 h 22901"/>
                <a:gd name="T74" fmla="*/ 411647 w 22903"/>
                <a:gd name="T75" fmla="*/ 479654 h 22901"/>
                <a:gd name="T76" fmla="*/ 422970 w 22903"/>
                <a:gd name="T77" fmla="*/ 474968 h 22901"/>
                <a:gd name="T78" fmla="*/ 475014 w 22903"/>
                <a:gd name="T79" fmla="*/ 422924 h 22901"/>
                <a:gd name="T80" fmla="*/ 475014 w 22903"/>
                <a:gd name="T81" fmla="*/ 400255 h 22901"/>
                <a:gd name="T82" fmla="*/ 444743 w 22903"/>
                <a:gd name="T83" fmla="*/ 369984 h 22901"/>
                <a:gd name="T84" fmla="*/ 467136 w 22903"/>
                <a:gd name="T85" fmla="*/ 315826 h 22901"/>
                <a:gd name="T86" fmla="*/ 509994 w 22903"/>
                <a:gd name="T87" fmla="*/ 315826 h 22901"/>
                <a:gd name="T88" fmla="*/ 526025 w 22903"/>
                <a:gd name="T89" fmla="*/ 299795 h 22901"/>
                <a:gd name="T90" fmla="*/ 526025 w 22903"/>
                <a:gd name="T91" fmla="*/ 226230 h 22901"/>
                <a:gd name="T92" fmla="*/ 510063 w 22903"/>
                <a:gd name="T93" fmla="*/ 210199 h 22901"/>
                <a:gd name="T94" fmla="*/ 509994 w 22903"/>
                <a:gd name="T95" fmla="*/ 210199 h 22901"/>
                <a:gd name="T96" fmla="*/ 467136 w 22903"/>
                <a:gd name="T97" fmla="*/ 210199 h 22901"/>
                <a:gd name="T98" fmla="*/ 444743 w 22903"/>
                <a:gd name="T99" fmla="*/ 156018 h 22901"/>
                <a:gd name="T100" fmla="*/ 475014 w 22903"/>
                <a:gd name="T101" fmla="*/ 125701 h 22901"/>
                <a:gd name="T102" fmla="*/ 475014 w 22903"/>
                <a:gd name="T103" fmla="*/ 103055 h 22901"/>
                <a:gd name="T104" fmla="*/ 422970 w 22903"/>
                <a:gd name="T105" fmla="*/ 51011 h 22901"/>
                <a:gd name="T106" fmla="*/ 411647 w 22903"/>
                <a:gd name="T107" fmla="*/ 46325 h 22901"/>
                <a:gd name="T108" fmla="*/ 400301 w 22903"/>
                <a:gd name="T109" fmla="*/ 51011 h 22901"/>
                <a:gd name="T110" fmla="*/ 370007 w 22903"/>
                <a:gd name="T111" fmla="*/ 81328 h 22901"/>
                <a:gd name="T112" fmla="*/ 315826 w 22903"/>
                <a:gd name="T113" fmla="*/ 58889 h 22901"/>
                <a:gd name="T114" fmla="*/ 315826 w 22903"/>
                <a:gd name="T115" fmla="*/ 16031 h 22901"/>
                <a:gd name="T116" fmla="*/ 299841 w 22903"/>
                <a:gd name="T117" fmla="*/ 0 h 22901"/>
                <a:gd name="T118" fmla="*/ 226230 w 22903"/>
                <a:gd name="T119" fmla="*/ 0 h 229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lnTo>
                    <a:pt x="98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</p:grp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EB600C6-09AA-1E60-26DF-950658D954F6}"/>
              </a:ext>
            </a:extLst>
          </p:cNvPr>
          <p:cNvSpPr txBox="1">
            <a:spLocks/>
          </p:cNvSpPr>
          <p:nvPr/>
        </p:nvSpPr>
        <p:spPr>
          <a:xfrm>
            <a:off x="11519295" y="228600"/>
            <a:ext cx="37797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E024F78-56A6-7740-B68D-8D4D026EDF3F}" type="slidenum">
              <a:rPr lang="en-US" sz="1200" smtClean="0">
                <a:solidFill>
                  <a:srgbClr val="FF0000"/>
                </a:solidFill>
                <a:latin typeface="+mj-lt"/>
              </a:rPr>
              <a:pPr algn="ctr"/>
              <a:t>5</a:t>
            </a:fld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199" y="6226198"/>
            <a:ext cx="377971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12" y="1383889"/>
            <a:ext cx="9158375" cy="589733"/>
          </a:xfrm>
        </p:spPr>
        <p:txBody>
          <a:bodyPr/>
          <a:lstStyle/>
          <a:p>
            <a:pPr algn="ctr"/>
            <a:r>
              <a:rPr lang="en-US" b="1" dirty="0">
                <a:latin typeface="Slight Regular" pitchFamily="2" charset="0"/>
              </a:rPr>
              <a:t>Problem  Solving  perspectives  in  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F26F3-3A5E-C039-1211-665D98368ED0}"/>
              </a:ext>
            </a:extLst>
          </p:cNvPr>
          <p:cNvSpPr txBox="1"/>
          <p:nvPr/>
        </p:nvSpPr>
        <p:spPr>
          <a:xfrm>
            <a:off x="1508185" y="182759"/>
            <a:ext cx="1920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STRATEGY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279B64A-EC9A-7961-7C99-CF85811E4BAB}"/>
              </a:ext>
            </a:extLst>
          </p:cNvPr>
          <p:cNvSpPr txBox="1">
            <a:spLocks/>
          </p:cNvSpPr>
          <p:nvPr/>
        </p:nvSpPr>
        <p:spPr>
          <a:xfrm>
            <a:off x="2829464" y="3200400"/>
            <a:ext cx="5615875" cy="2590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2000" b="1" dirty="0"/>
              <a:t>Data Narrative</a:t>
            </a:r>
          </a:p>
          <a:p>
            <a:pPr marL="1084263" lvl="1" indent="-284163"/>
            <a:r>
              <a:rPr lang="en-US" sz="1800" dirty="0"/>
              <a:t>What story is being told with the data?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2000" b="1" dirty="0"/>
              <a:t>Insights</a:t>
            </a:r>
          </a:p>
          <a:p>
            <a:pPr marL="1084263" lvl="1" indent="-284163"/>
            <a:r>
              <a:rPr lang="en-US" sz="1800" dirty="0"/>
              <a:t>What questions does the data answer?</a:t>
            </a:r>
          </a:p>
          <a:p>
            <a:pPr marL="284163" indent="-284163">
              <a:buFont typeface="Arial" panose="020B0604020202020204" pitchFamily="34" charset="0"/>
              <a:buChar char="•"/>
            </a:pPr>
            <a:r>
              <a:rPr lang="en-US" sz="2000" b="1" dirty="0"/>
              <a:t>Actionability</a:t>
            </a:r>
          </a:p>
          <a:p>
            <a:pPr marL="1084263" lvl="1" indent="-284163"/>
            <a:r>
              <a:rPr lang="en-US" sz="1800" dirty="0"/>
              <a:t>Execute on the insights discovered</a:t>
            </a:r>
          </a:p>
          <a:p>
            <a:pPr marL="1084263" lvl="1" indent="-284163"/>
            <a:r>
              <a:rPr lang="en-US" sz="1800" dirty="0"/>
              <a:t>Improves the decision-making process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3B762B4-A62E-9BBE-DFB1-76DB05953328}"/>
              </a:ext>
            </a:extLst>
          </p:cNvPr>
          <p:cNvSpPr txBox="1">
            <a:spLocks/>
          </p:cNvSpPr>
          <p:nvPr/>
        </p:nvSpPr>
        <p:spPr>
          <a:xfrm>
            <a:off x="2362200" y="2170625"/>
            <a:ext cx="8991600" cy="9276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The essence of problem solving in R relies on the ability to connect data to visualization</a:t>
            </a:r>
          </a:p>
        </p:txBody>
      </p:sp>
      <p:grpSp>
        <p:nvGrpSpPr>
          <p:cNvPr id="6" name="Google Shape;8217;p80">
            <a:extLst>
              <a:ext uri="{FF2B5EF4-FFF2-40B4-BE49-F238E27FC236}">
                <a16:creationId xmlns:a16="http://schemas.microsoft.com/office/drawing/2014/main" id="{982016DA-303C-B67D-4218-1CBF1173D51A}"/>
              </a:ext>
            </a:extLst>
          </p:cNvPr>
          <p:cNvGrpSpPr>
            <a:grpSpLocks/>
          </p:cNvGrpSpPr>
          <p:nvPr/>
        </p:nvGrpSpPr>
        <p:grpSpPr bwMode="auto">
          <a:xfrm>
            <a:off x="8870557" y="3824890"/>
            <a:ext cx="1642014" cy="1341819"/>
            <a:chOff x="844912" y="1681380"/>
            <a:chExt cx="935611" cy="787305"/>
          </a:xfrm>
        </p:grpSpPr>
        <p:grpSp>
          <p:nvGrpSpPr>
            <p:cNvPr id="7" name="Google Shape;8218;p80">
              <a:extLst>
                <a:ext uri="{FF2B5EF4-FFF2-40B4-BE49-F238E27FC236}">
                  <a16:creationId xmlns:a16="http://schemas.microsoft.com/office/drawing/2014/main" id="{19C0FD50-2B0F-BB49-F562-8ACAAA246E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38" name="Google Shape;8219;p80">
                <a:extLst>
                  <a:ext uri="{FF2B5EF4-FFF2-40B4-BE49-F238E27FC236}">
                    <a16:creationId xmlns:a16="http://schemas.microsoft.com/office/drawing/2014/main" id="{9E3D3148-0395-1097-D7A3-062F5AB45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912" y="2015566"/>
                <a:ext cx="118283" cy="118477"/>
              </a:xfrm>
              <a:custGeom>
                <a:avLst/>
                <a:gdLst>
                  <a:gd name="T0" fmla="*/ 59142 w 20082"/>
                  <a:gd name="T1" fmla="*/ 6 h 20115"/>
                  <a:gd name="T2" fmla="*/ 0 w 20082"/>
                  <a:gd name="T3" fmla="*/ 59141 h 20115"/>
                  <a:gd name="T4" fmla="*/ 59142 w 20082"/>
                  <a:gd name="T5" fmla="*/ 118477 h 20115"/>
                  <a:gd name="T6" fmla="*/ 118277 w 20082"/>
                  <a:gd name="T7" fmla="*/ 59141 h 20115"/>
                  <a:gd name="T8" fmla="*/ 59142 w 20082"/>
                  <a:gd name="T9" fmla="*/ 6 h 201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39" name="Google Shape;8220;p80">
                <a:extLst>
                  <a:ext uri="{FF2B5EF4-FFF2-40B4-BE49-F238E27FC236}">
                    <a16:creationId xmlns:a16="http://schemas.microsoft.com/office/drawing/2014/main" id="{1FC4A7BE-FB79-5B9F-C6F0-7194D8875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654" y="2074499"/>
                <a:ext cx="148151" cy="238327"/>
              </a:xfrm>
              <a:custGeom>
                <a:avLst/>
                <a:gdLst>
                  <a:gd name="T0" fmla="*/ 148145 w 25153"/>
                  <a:gd name="T1" fmla="*/ 238327 h 40463"/>
                  <a:gd name="T2" fmla="*/ 75256 w 25153"/>
                  <a:gd name="T3" fmla="*/ 130463 h 40463"/>
                  <a:gd name="T4" fmla="*/ 75451 w 25153"/>
                  <a:gd name="T5" fmla="*/ 131641 h 40463"/>
                  <a:gd name="T6" fmla="*/ 6 w 25153"/>
                  <a:gd name="T7" fmla="*/ 6 h 40463"/>
                  <a:gd name="T8" fmla="*/ 6 w 25153"/>
                  <a:gd name="T9" fmla="*/ 6 h 404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40" name="Google Shape;8221;p80">
                <a:extLst>
                  <a:ext uri="{FF2B5EF4-FFF2-40B4-BE49-F238E27FC236}">
                    <a16:creationId xmlns:a16="http://schemas.microsoft.com/office/drawing/2014/main" id="{1D63EE9C-D7E6-9E02-83E8-4E78FF092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654" y="1836607"/>
                <a:ext cx="148151" cy="238327"/>
              </a:xfrm>
              <a:custGeom>
                <a:avLst/>
                <a:gdLst>
                  <a:gd name="T0" fmla="*/ 148145 w 25153"/>
                  <a:gd name="T1" fmla="*/ 0 h 40463"/>
                  <a:gd name="T2" fmla="*/ 75256 w 25153"/>
                  <a:gd name="T3" fmla="*/ 107864 h 40463"/>
                  <a:gd name="T4" fmla="*/ 75451 w 25153"/>
                  <a:gd name="T5" fmla="*/ 106686 h 40463"/>
                  <a:gd name="T6" fmla="*/ 6 w 25153"/>
                  <a:gd name="T7" fmla="*/ 238321 h 40463"/>
                  <a:gd name="T8" fmla="*/ 6 w 25153"/>
                  <a:gd name="T9" fmla="*/ 238321 h 404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41" name="Google Shape;8222;p80">
                <a:extLst>
                  <a:ext uri="{FF2B5EF4-FFF2-40B4-BE49-F238E27FC236}">
                    <a16:creationId xmlns:a16="http://schemas.microsoft.com/office/drawing/2014/main" id="{A49B9089-DBD7-F98A-FFA6-9A9F66845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031" y="2056625"/>
                <a:ext cx="35958" cy="35958"/>
              </a:xfrm>
              <a:custGeom>
                <a:avLst/>
                <a:gdLst>
                  <a:gd name="T0" fmla="*/ 18076 w 6105"/>
                  <a:gd name="T1" fmla="*/ 0 h 6105"/>
                  <a:gd name="T2" fmla="*/ 0 w 6105"/>
                  <a:gd name="T3" fmla="*/ 17882 h 6105"/>
                  <a:gd name="T4" fmla="*/ 18076 w 6105"/>
                  <a:gd name="T5" fmla="*/ 35958 h 6105"/>
                  <a:gd name="T6" fmla="*/ 35958 w 6105"/>
                  <a:gd name="T7" fmla="*/ 17882 h 6105"/>
                  <a:gd name="T8" fmla="*/ 18076 w 6105"/>
                  <a:gd name="T9" fmla="*/ 0 h 61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42" name="Google Shape;8223;p80">
                <a:extLst>
                  <a:ext uri="{FF2B5EF4-FFF2-40B4-BE49-F238E27FC236}">
                    <a16:creationId xmlns:a16="http://schemas.microsoft.com/office/drawing/2014/main" id="{DFDC1860-6CE9-1DB4-68D7-0A0F56716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98" y="2295742"/>
                <a:ext cx="25351" cy="33909"/>
              </a:xfrm>
              <a:custGeom>
                <a:avLst/>
                <a:gdLst>
                  <a:gd name="T0" fmla="*/ 2998 w 4304"/>
                  <a:gd name="T1" fmla="*/ 0 h 5757"/>
                  <a:gd name="T2" fmla="*/ 6 w 4304"/>
                  <a:gd name="T3" fmla="*/ 2904 h 5757"/>
                  <a:gd name="T4" fmla="*/ 6 w 4304"/>
                  <a:gd name="T5" fmla="*/ 30999 h 5757"/>
                  <a:gd name="T6" fmla="*/ 2839 w 4304"/>
                  <a:gd name="T7" fmla="*/ 33909 h 5757"/>
                  <a:gd name="T8" fmla="*/ 4524 w 4304"/>
                  <a:gd name="T9" fmla="*/ 33361 h 5757"/>
                  <a:gd name="T10" fmla="*/ 23578 w 4304"/>
                  <a:gd name="T11" fmla="*/ 19997 h 5757"/>
                  <a:gd name="T12" fmla="*/ 23778 w 4304"/>
                  <a:gd name="T13" fmla="*/ 15285 h 5757"/>
                  <a:gd name="T14" fmla="*/ 4718 w 4304"/>
                  <a:gd name="T15" fmla="*/ 548 h 5757"/>
                  <a:gd name="T16" fmla="*/ 2998 w 4304"/>
                  <a:gd name="T17" fmla="*/ 0 h 57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43" name="Google Shape;8224;p80">
                <a:extLst>
                  <a:ext uri="{FF2B5EF4-FFF2-40B4-BE49-F238E27FC236}">
                    <a16:creationId xmlns:a16="http://schemas.microsoft.com/office/drawing/2014/main" id="{EC9862F8-A63D-F813-20A9-08C0F3EE2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9398" y="1819635"/>
                <a:ext cx="25351" cy="34032"/>
              </a:xfrm>
              <a:custGeom>
                <a:avLst/>
                <a:gdLst>
                  <a:gd name="T0" fmla="*/ 2880 w 4304"/>
                  <a:gd name="T1" fmla="*/ 0 h 5778"/>
                  <a:gd name="T2" fmla="*/ 6 w 4304"/>
                  <a:gd name="T3" fmla="*/ 3027 h 5778"/>
                  <a:gd name="T4" fmla="*/ 6 w 4304"/>
                  <a:gd name="T5" fmla="*/ 31122 h 5778"/>
                  <a:gd name="T6" fmla="*/ 2839 w 4304"/>
                  <a:gd name="T7" fmla="*/ 34026 h 5778"/>
                  <a:gd name="T8" fmla="*/ 4524 w 4304"/>
                  <a:gd name="T9" fmla="*/ 33478 h 5778"/>
                  <a:gd name="T10" fmla="*/ 23578 w 4304"/>
                  <a:gd name="T11" fmla="*/ 19920 h 5778"/>
                  <a:gd name="T12" fmla="*/ 23778 w 4304"/>
                  <a:gd name="T13" fmla="*/ 15208 h 5778"/>
                  <a:gd name="T14" fmla="*/ 4718 w 4304"/>
                  <a:gd name="T15" fmla="*/ 666 h 5778"/>
                  <a:gd name="T16" fmla="*/ 2880 w 4304"/>
                  <a:gd name="T17" fmla="*/ 0 h 577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</p:grpSp>
        <p:grpSp>
          <p:nvGrpSpPr>
            <p:cNvPr id="10" name="Google Shape;8225;p80">
              <a:extLst>
                <a:ext uri="{FF2B5EF4-FFF2-40B4-BE49-F238E27FC236}">
                  <a16:creationId xmlns:a16="http://schemas.microsoft.com/office/drawing/2014/main" id="{5F3E62E6-36CC-6ED9-A54F-B764798A43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26" name="Google Shape;8226;p80">
                <a:extLst>
                  <a:ext uri="{FF2B5EF4-FFF2-40B4-BE49-F238E27FC236}">
                    <a16:creationId xmlns:a16="http://schemas.microsoft.com/office/drawing/2014/main" id="{1BD9A6B6-ABA1-E9E2-DF19-1B257CB53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601" y="2265773"/>
                <a:ext cx="93683" cy="93836"/>
              </a:xfrm>
              <a:custGeom>
                <a:avLst/>
                <a:gdLst>
                  <a:gd name="T0" fmla="*/ 46841 w 20082"/>
                  <a:gd name="T1" fmla="*/ 5 h 20115"/>
                  <a:gd name="T2" fmla="*/ 0 w 20082"/>
                  <a:gd name="T3" fmla="*/ 46841 h 20115"/>
                  <a:gd name="T4" fmla="*/ 46841 w 20082"/>
                  <a:gd name="T5" fmla="*/ 93836 h 20115"/>
                  <a:gd name="T6" fmla="*/ 93678 w 20082"/>
                  <a:gd name="T7" fmla="*/ 46841 h 20115"/>
                  <a:gd name="T8" fmla="*/ 46841 w 20082"/>
                  <a:gd name="T9" fmla="*/ 5 h 201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grpSp>
            <p:nvGrpSpPr>
              <p:cNvPr id="27" name="Google Shape;8227;p80">
                <a:extLst>
                  <a:ext uri="{FF2B5EF4-FFF2-40B4-BE49-F238E27FC236}">
                    <a16:creationId xmlns:a16="http://schemas.microsoft.com/office/drawing/2014/main" id="{289CAF38-E170-8531-0B38-5B537D35DB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28" name="Google Shape;8228;p80">
                  <a:extLst>
                    <a:ext uri="{FF2B5EF4-FFF2-40B4-BE49-F238E27FC236}">
                      <a16:creationId xmlns:a16="http://schemas.microsoft.com/office/drawing/2014/main" id="{7E16F489-53B5-763C-D87A-66C831B552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31" name="Google Shape;8229;p80">
                    <a:extLst>
                      <a:ext uri="{FF2B5EF4-FFF2-40B4-BE49-F238E27FC236}">
                        <a16:creationId xmlns:a16="http://schemas.microsoft.com/office/drawing/2014/main" id="{5E12ED2B-6E3F-3EF6-4CAB-55A3ACBA95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966" y="2312791"/>
                    <a:ext cx="75451" cy="66021"/>
                  </a:xfrm>
                  <a:custGeom>
                    <a:avLst/>
                    <a:gdLst>
                      <a:gd name="T0" fmla="*/ 6 w 12810"/>
                      <a:gd name="T1" fmla="*/ 0 h 11209"/>
                      <a:gd name="T2" fmla="*/ 6 w 12810"/>
                      <a:gd name="T3" fmla="*/ 0 h 11209"/>
                      <a:gd name="T4" fmla="*/ 75451 w 12810"/>
                      <a:gd name="T5" fmla="*/ 66015 h 1120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32" name="Google Shape;8230;p80">
                    <a:extLst>
                      <a:ext uri="{FF2B5EF4-FFF2-40B4-BE49-F238E27FC236}">
                        <a16:creationId xmlns:a16="http://schemas.microsoft.com/office/drawing/2014/main" id="{52BEA703-560A-4D92-A5A8-99A2F1D9FC4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8205" y="2193153"/>
                    <a:ext cx="72901" cy="54035"/>
                  </a:xfrm>
                  <a:custGeom>
                    <a:avLst/>
                    <a:gdLst>
                      <a:gd name="T0" fmla="*/ 6 w 12377"/>
                      <a:gd name="T1" fmla="*/ 54035 h 9174"/>
                      <a:gd name="T2" fmla="*/ 72895 w 12377"/>
                      <a:gd name="T3" fmla="*/ 0 h 917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33" name="Google Shape;8231;p80">
                    <a:extLst>
                      <a:ext uri="{FF2B5EF4-FFF2-40B4-BE49-F238E27FC236}">
                        <a16:creationId xmlns:a16="http://schemas.microsoft.com/office/drawing/2014/main" id="{3809E352-730C-AFC8-BEE9-DF6DA18ECB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8205" y="2378202"/>
                    <a:ext cx="72901" cy="54041"/>
                  </a:xfrm>
                  <a:custGeom>
                    <a:avLst/>
                    <a:gdLst>
                      <a:gd name="T0" fmla="*/ 6 w 12377"/>
                      <a:gd name="T1" fmla="*/ 6 h 9175"/>
                      <a:gd name="T2" fmla="*/ 72895 w 12377"/>
                      <a:gd name="T3" fmla="*/ 54035 h 917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Google Shape;8232;p80">
                    <a:extLst>
                      <a:ext uri="{FF2B5EF4-FFF2-40B4-BE49-F238E27FC236}">
                        <a16:creationId xmlns:a16="http://schemas.microsoft.com/office/drawing/2014/main" id="{7E674D7E-1E1D-CD66-D3C4-2630F4C7DE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966" y="2246980"/>
                    <a:ext cx="75451" cy="65821"/>
                  </a:xfrm>
                  <a:custGeom>
                    <a:avLst/>
                    <a:gdLst>
                      <a:gd name="T0" fmla="*/ 6 w 12810"/>
                      <a:gd name="T1" fmla="*/ 65821 h 11175"/>
                      <a:gd name="T2" fmla="*/ 75451 w 12810"/>
                      <a:gd name="T3" fmla="*/ 0 h 11175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Google Shape;8233;p80">
                    <a:extLst>
                      <a:ext uri="{FF2B5EF4-FFF2-40B4-BE49-F238E27FC236}">
                        <a16:creationId xmlns:a16="http://schemas.microsoft.com/office/drawing/2014/main" id="{0EB3F95D-0380-163A-E292-E7085B471C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7666" y="2294782"/>
                    <a:ext cx="37926" cy="35823"/>
                  </a:xfrm>
                  <a:custGeom>
                    <a:avLst/>
                    <a:gdLst>
                      <a:gd name="T0" fmla="*/ 19090 w 6439"/>
                      <a:gd name="T1" fmla="*/ 0 h 6082"/>
                      <a:gd name="T2" fmla="*/ 16899 w 6439"/>
                      <a:gd name="T3" fmla="*/ 135 h 6082"/>
                      <a:gd name="T4" fmla="*/ 1178 w 6439"/>
                      <a:gd name="T5" fmla="*/ 19979 h 6082"/>
                      <a:gd name="T6" fmla="*/ 19078 w 6439"/>
                      <a:gd name="T7" fmla="*/ 35823 h 6082"/>
                      <a:gd name="T8" fmla="*/ 21222 w 6439"/>
                      <a:gd name="T9" fmla="*/ 35693 h 6082"/>
                      <a:gd name="T10" fmla="*/ 36742 w 6439"/>
                      <a:gd name="T11" fmla="*/ 15656 h 6082"/>
                      <a:gd name="T12" fmla="*/ 19090 w 6439"/>
                      <a:gd name="T13" fmla="*/ 0 h 6082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Google Shape;8234;p80">
                    <a:extLst>
                      <a:ext uri="{FF2B5EF4-FFF2-40B4-BE49-F238E27FC236}">
                        <a16:creationId xmlns:a16="http://schemas.microsoft.com/office/drawing/2014/main" id="{DEB220C6-C552-3953-BF4B-8A5676CC9B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8710" y="2415180"/>
                    <a:ext cx="25351" cy="34074"/>
                  </a:xfrm>
                  <a:custGeom>
                    <a:avLst/>
                    <a:gdLst>
                      <a:gd name="T0" fmla="*/ 2998 w 4304"/>
                      <a:gd name="T1" fmla="*/ 0 h 5785"/>
                      <a:gd name="T2" fmla="*/ 6 w 4304"/>
                      <a:gd name="T3" fmla="*/ 2904 h 5785"/>
                      <a:gd name="T4" fmla="*/ 6 w 4304"/>
                      <a:gd name="T5" fmla="*/ 31005 h 5785"/>
                      <a:gd name="T6" fmla="*/ 2939 w 4304"/>
                      <a:gd name="T7" fmla="*/ 34068 h 5785"/>
                      <a:gd name="T8" fmla="*/ 4524 w 4304"/>
                      <a:gd name="T9" fmla="*/ 33556 h 5785"/>
                      <a:gd name="T10" fmla="*/ 23778 w 4304"/>
                      <a:gd name="T11" fmla="*/ 20003 h 5785"/>
                      <a:gd name="T12" fmla="*/ 23778 w 4304"/>
                      <a:gd name="T13" fmla="*/ 15285 h 5785"/>
                      <a:gd name="T14" fmla="*/ 4718 w 4304"/>
                      <a:gd name="T15" fmla="*/ 548 h 5785"/>
                      <a:gd name="T16" fmla="*/ 2998 w 4304"/>
                      <a:gd name="T17" fmla="*/ 0 h 578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Google Shape;8235;p80">
                    <a:extLst>
                      <a:ext uri="{FF2B5EF4-FFF2-40B4-BE49-F238E27FC236}">
                        <a16:creationId xmlns:a16="http://schemas.microsoft.com/office/drawing/2014/main" id="{CC5A528B-DDBF-2CF1-F587-2C43DDF2C7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8710" y="2176104"/>
                    <a:ext cx="25351" cy="34103"/>
                  </a:xfrm>
                  <a:custGeom>
                    <a:avLst/>
                    <a:gdLst>
                      <a:gd name="T0" fmla="*/ 2998 w 4304"/>
                      <a:gd name="T1" fmla="*/ 6 h 5790"/>
                      <a:gd name="T2" fmla="*/ 6 w 4304"/>
                      <a:gd name="T3" fmla="*/ 2910 h 5790"/>
                      <a:gd name="T4" fmla="*/ 6 w 4304"/>
                      <a:gd name="T5" fmla="*/ 31005 h 5790"/>
                      <a:gd name="T6" fmla="*/ 2857 w 4304"/>
                      <a:gd name="T7" fmla="*/ 34103 h 5790"/>
                      <a:gd name="T8" fmla="*/ 4524 w 4304"/>
                      <a:gd name="T9" fmla="*/ 33555 h 5790"/>
                      <a:gd name="T10" fmla="*/ 23778 w 4304"/>
                      <a:gd name="T11" fmla="*/ 20002 h 5790"/>
                      <a:gd name="T12" fmla="*/ 23778 w 4304"/>
                      <a:gd name="T13" fmla="*/ 15285 h 5790"/>
                      <a:gd name="T14" fmla="*/ 4718 w 4304"/>
                      <a:gd name="T15" fmla="*/ 548 h 5790"/>
                      <a:gd name="T16" fmla="*/ 2998 w 4304"/>
                      <a:gd name="T17" fmla="*/ 6 h 579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9" name="Google Shape;8236;p80">
                  <a:extLst>
                    <a:ext uri="{FF2B5EF4-FFF2-40B4-BE49-F238E27FC236}">
                      <a16:creationId xmlns:a16="http://schemas.microsoft.com/office/drawing/2014/main" id="{9AB93EFA-FDDD-881F-006F-8F48354FD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7626" y="2395718"/>
                  <a:ext cx="72898" cy="72967"/>
                </a:xfrm>
                <a:custGeom>
                  <a:avLst/>
                  <a:gdLst>
                    <a:gd name="T0" fmla="*/ 36449 w 20082"/>
                    <a:gd name="T1" fmla="*/ 4 h 20115"/>
                    <a:gd name="T2" fmla="*/ 0 w 20082"/>
                    <a:gd name="T3" fmla="*/ 36424 h 20115"/>
                    <a:gd name="T4" fmla="*/ 36449 w 20082"/>
                    <a:gd name="T5" fmla="*/ 72967 h 20115"/>
                    <a:gd name="T6" fmla="*/ 72894 w 20082"/>
                    <a:gd name="T7" fmla="*/ 36424 h 20115"/>
                    <a:gd name="T8" fmla="*/ 36449 w 20082"/>
                    <a:gd name="T9" fmla="*/ 4 h 201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US"/>
                </a:p>
              </p:txBody>
            </p:sp>
            <p:sp>
              <p:nvSpPr>
                <p:cNvPr id="30" name="Google Shape;8237;p80">
                  <a:extLst>
                    <a:ext uri="{FF2B5EF4-FFF2-40B4-BE49-F238E27FC236}">
                      <a16:creationId xmlns:a16="http://schemas.microsoft.com/office/drawing/2014/main" id="{7F1E8D1C-1AF8-1442-811B-E68440AE5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7626" y="2158168"/>
                  <a:ext cx="72898" cy="72967"/>
                </a:xfrm>
                <a:custGeom>
                  <a:avLst/>
                  <a:gdLst>
                    <a:gd name="T0" fmla="*/ 36449 w 20082"/>
                    <a:gd name="T1" fmla="*/ 4 h 20115"/>
                    <a:gd name="T2" fmla="*/ 0 w 20082"/>
                    <a:gd name="T3" fmla="*/ 36424 h 20115"/>
                    <a:gd name="T4" fmla="*/ 36449 w 20082"/>
                    <a:gd name="T5" fmla="*/ 72967 h 20115"/>
                    <a:gd name="T6" fmla="*/ 72894 w 20082"/>
                    <a:gd name="T7" fmla="*/ 36424 h 20115"/>
                    <a:gd name="T8" fmla="*/ 36449 w 20082"/>
                    <a:gd name="T9" fmla="*/ 4 h 201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" name="Google Shape;8238;p80">
              <a:extLst>
                <a:ext uri="{FF2B5EF4-FFF2-40B4-BE49-F238E27FC236}">
                  <a16:creationId xmlns:a16="http://schemas.microsoft.com/office/drawing/2014/main" id="{1E9C3D1D-42FE-E68C-8C3E-5D21D7603F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12" name="Google Shape;8239;p80">
                <a:extLst>
                  <a:ext uri="{FF2B5EF4-FFF2-40B4-BE49-F238E27FC236}">
                    <a16:creationId xmlns:a16="http://schemas.microsoft.com/office/drawing/2014/main" id="{C5CE7DEF-0B0E-214A-D729-D78FC8DB7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601" y="1789723"/>
                <a:ext cx="93683" cy="93836"/>
              </a:xfrm>
              <a:custGeom>
                <a:avLst/>
                <a:gdLst>
                  <a:gd name="T0" fmla="*/ 46841 w 20082"/>
                  <a:gd name="T1" fmla="*/ 5 h 20115"/>
                  <a:gd name="T2" fmla="*/ 0 w 20082"/>
                  <a:gd name="T3" fmla="*/ 46841 h 20115"/>
                  <a:gd name="T4" fmla="*/ 46841 w 20082"/>
                  <a:gd name="T5" fmla="*/ 93836 h 20115"/>
                  <a:gd name="T6" fmla="*/ 93678 w 20082"/>
                  <a:gd name="T7" fmla="*/ 46841 h 20115"/>
                  <a:gd name="T8" fmla="*/ 46841 w 20082"/>
                  <a:gd name="T9" fmla="*/ 5 h 201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grpSp>
            <p:nvGrpSpPr>
              <p:cNvPr id="13" name="Google Shape;8240;p80">
                <a:extLst>
                  <a:ext uri="{FF2B5EF4-FFF2-40B4-BE49-F238E27FC236}">
                    <a16:creationId xmlns:a16="http://schemas.microsoft.com/office/drawing/2014/main" id="{E9AA4CD9-825F-E478-974D-5A463C16E9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16" name="Google Shape;8241;p80">
                  <a:extLst>
                    <a:ext uri="{FF2B5EF4-FFF2-40B4-BE49-F238E27FC236}">
                      <a16:creationId xmlns:a16="http://schemas.microsoft.com/office/drawing/2014/main" id="{64236D3E-7F4D-3191-6087-176520E777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19" name="Google Shape;8242;p80">
                    <a:extLst>
                      <a:ext uri="{FF2B5EF4-FFF2-40B4-BE49-F238E27FC236}">
                        <a16:creationId xmlns:a16="http://schemas.microsoft.com/office/drawing/2014/main" id="{63E4EBE7-CAF5-323F-66AB-5BAC995213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966" y="1836607"/>
                    <a:ext cx="75451" cy="66021"/>
                  </a:xfrm>
                  <a:custGeom>
                    <a:avLst/>
                    <a:gdLst>
                      <a:gd name="T0" fmla="*/ 6 w 12810"/>
                      <a:gd name="T1" fmla="*/ 0 h 11209"/>
                      <a:gd name="T2" fmla="*/ 6 w 12810"/>
                      <a:gd name="T3" fmla="*/ 0 h 11209"/>
                      <a:gd name="T4" fmla="*/ 75451 w 12810"/>
                      <a:gd name="T5" fmla="*/ 66015 h 11209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20" name="Google Shape;8243;p80">
                    <a:extLst>
                      <a:ext uri="{FF2B5EF4-FFF2-40B4-BE49-F238E27FC236}">
                        <a16:creationId xmlns:a16="http://schemas.microsoft.com/office/drawing/2014/main" id="{A32F9D9A-DAEA-C9B0-C8D7-1C5086C464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8205" y="1716969"/>
                    <a:ext cx="72901" cy="54235"/>
                  </a:xfrm>
                  <a:custGeom>
                    <a:avLst/>
                    <a:gdLst>
                      <a:gd name="T0" fmla="*/ 6 w 12377"/>
                      <a:gd name="T1" fmla="*/ 54229 h 9208"/>
                      <a:gd name="T2" fmla="*/ 72895 w 12377"/>
                      <a:gd name="T3" fmla="*/ 6 h 9208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21" name="Google Shape;8244;p80">
                    <a:extLst>
                      <a:ext uri="{FF2B5EF4-FFF2-40B4-BE49-F238E27FC236}">
                        <a16:creationId xmlns:a16="http://schemas.microsoft.com/office/drawing/2014/main" id="{EAD631C1-5232-AEDC-0331-AD0E294C49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88205" y="1902024"/>
                    <a:ext cx="72901" cy="54035"/>
                  </a:xfrm>
                  <a:custGeom>
                    <a:avLst/>
                    <a:gdLst>
                      <a:gd name="T0" fmla="*/ 6 w 12377"/>
                      <a:gd name="T1" fmla="*/ 0 h 9174"/>
                      <a:gd name="T2" fmla="*/ 72895 w 12377"/>
                      <a:gd name="T3" fmla="*/ 54029 h 9174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Google Shape;8245;p80">
                    <a:extLst>
                      <a:ext uri="{FF2B5EF4-FFF2-40B4-BE49-F238E27FC236}">
                        <a16:creationId xmlns:a16="http://schemas.microsoft.com/office/drawing/2014/main" id="{04E6C4C6-C628-17E3-A1C1-EB916303AA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2966" y="1770990"/>
                    <a:ext cx="75451" cy="65632"/>
                  </a:xfrm>
                  <a:custGeom>
                    <a:avLst/>
                    <a:gdLst>
                      <a:gd name="T0" fmla="*/ 6 w 12810"/>
                      <a:gd name="T1" fmla="*/ 65626 h 11143"/>
                      <a:gd name="T2" fmla="*/ 75451 w 12810"/>
                      <a:gd name="T3" fmla="*/ 6 h 11143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Google Shape;8246;p80">
                    <a:extLst>
                      <a:ext uri="{FF2B5EF4-FFF2-40B4-BE49-F238E27FC236}">
                        <a16:creationId xmlns:a16="http://schemas.microsoft.com/office/drawing/2014/main" id="{CF5E0CA0-7AB2-7D20-B37F-89599E266D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7666" y="1818598"/>
                    <a:ext cx="37926" cy="36023"/>
                  </a:xfrm>
                  <a:custGeom>
                    <a:avLst/>
                    <a:gdLst>
                      <a:gd name="T0" fmla="*/ 18842 w 6439"/>
                      <a:gd name="T1" fmla="*/ 6 h 6116"/>
                      <a:gd name="T2" fmla="*/ 16698 w 6439"/>
                      <a:gd name="T3" fmla="*/ 135 h 6116"/>
                      <a:gd name="T4" fmla="*/ 1178 w 6439"/>
                      <a:gd name="T5" fmla="*/ 20173 h 6116"/>
                      <a:gd name="T6" fmla="*/ 19078 w 6439"/>
                      <a:gd name="T7" fmla="*/ 36017 h 6116"/>
                      <a:gd name="T8" fmla="*/ 21222 w 6439"/>
                      <a:gd name="T9" fmla="*/ 35893 h 6116"/>
                      <a:gd name="T10" fmla="*/ 36742 w 6439"/>
                      <a:gd name="T11" fmla="*/ 15850 h 6116"/>
                      <a:gd name="T12" fmla="*/ 18842 w 6439"/>
                      <a:gd name="T13" fmla="*/ 6 h 611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Google Shape;8247;p80">
                    <a:extLst>
                      <a:ext uri="{FF2B5EF4-FFF2-40B4-BE49-F238E27FC236}">
                        <a16:creationId xmlns:a16="http://schemas.microsoft.com/office/drawing/2014/main" id="{BA95B5F0-1B56-2425-CBDC-1BD5391695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8710" y="1939072"/>
                    <a:ext cx="25351" cy="34032"/>
                  </a:xfrm>
                  <a:custGeom>
                    <a:avLst/>
                    <a:gdLst>
                      <a:gd name="T0" fmla="*/ 2880 w 4304"/>
                      <a:gd name="T1" fmla="*/ 0 h 5778"/>
                      <a:gd name="T2" fmla="*/ 6 w 4304"/>
                      <a:gd name="T3" fmla="*/ 3027 h 5778"/>
                      <a:gd name="T4" fmla="*/ 6 w 4304"/>
                      <a:gd name="T5" fmla="*/ 31122 h 5778"/>
                      <a:gd name="T6" fmla="*/ 2839 w 4304"/>
                      <a:gd name="T7" fmla="*/ 34026 h 5778"/>
                      <a:gd name="T8" fmla="*/ 4524 w 4304"/>
                      <a:gd name="T9" fmla="*/ 33478 h 5778"/>
                      <a:gd name="T10" fmla="*/ 23778 w 4304"/>
                      <a:gd name="T11" fmla="*/ 19926 h 5778"/>
                      <a:gd name="T12" fmla="*/ 23778 w 4304"/>
                      <a:gd name="T13" fmla="*/ 15208 h 5778"/>
                      <a:gd name="T14" fmla="*/ 4718 w 4304"/>
                      <a:gd name="T15" fmla="*/ 671 h 5778"/>
                      <a:gd name="T16" fmla="*/ 2880 w 4304"/>
                      <a:gd name="T17" fmla="*/ 0 h 5778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Google Shape;8248;p80">
                    <a:extLst>
                      <a:ext uri="{FF2B5EF4-FFF2-40B4-BE49-F238E27FC236}">
                        <a16:creationId xmlns:a16="http://schemas.microsoft.com/office/drawing/2014/main" id="{678306EE-22E9-27A3-320A-60D0FC4AD4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8710" y="1700120"/>
                    <a:ext cx="25351" cy="33909"/>
                  </a:xfrm>
                  <a:custGeom>
                    <a:avLst/>
                    <a:gdLst>
                      <a:gd name="T0" fmla="*/ 2998 w 4304"/>
                      <a:gd name="T1" fmla="*/ 0 h 5757"/>
                      <a:gd name="T2" fmla="*/ 6 w 4304"/>
                      <a:gd name="T3" fmla="*/ 2904 h 5757"/>
                      <a:gd name="T4" fmla="*/ 6 w 4304"/>
                      <a:gd name="T5" fmla="*/ 30999 h 5757"/>
                      <a:gd name="T6" fmla="*/ 2839 w 4304"/>
                      <a:gd name="T7" fmla="*/ 33909 h 5757"/>
                      <a:gd name="T8" fmla="*/ 4524 w 4304"/>
                      <a:gd name="T9" fmla="*/ 33361 h 5757"/>
                      <a:gd name="T10" fmla="*/ 23778 w 4304"/>
                      <a:gd name="T11" fmla="*/ 19997 h 5757"/>
                      <a:gd name="T12" fmla="*/ 23778 w 4304"/>
                      <a:gd name="T13" fmla="*/ 15084 h 5757"/>
                      <a:gd name="T14" fmla="*/ 4718 w 4304"/>
                      <a:gd name="T15" fmla="*/ 548 h 5757"/>
                      <a:gd name="T16" fmla="*/ 2998 w 4304"/>
                      <a:gd name="T17" fmla="*/ 0 h 5757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" name="Google Shape;8249;p80">
                  <a:extLst>
                    <a:ext uri="{FF2B5EF4-FFF2-40B4-BE49-F238E27FC236}">
                      <a16:creationId xmlns:a16="http://schemas.microsoft.com/office/drawing/2014/main" id="{DA1F7C3B-D689-F926-D963-3C44A59E0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7626" y="1918930"/>
                  <a:ext cx="72898" cy="72967"/>
                </a:xfrm>
                <a:custGeom>
                  <a:avLst/>
                  <a:gdLst>
                    <a:gd name="T0" fmla="*/ 36449 w 20082"/>
                    <a:gd name="T1" fmla="*/ 4 h 20115"/>
                    <a:gd name="T2" fmla="*/ 0 w 20082"/>
                    <a:gd name="T3" fmla="*/ 36424 h 20115"/>
                    <a:gd name="T4" fmla="*/ 36449 w 20082"/>
                    <a:gd name="T5" fmla="*/ 72967 h 20115"/>
                    <a:gd name="T6" fmla="*/ 72894 w 20082"/>
                    <a:gd name="T7" fmla="*/ 36424 h 20115"/>
                    <a:gd name="T8" fmla="*/ 36449 w 20082"/>
                    <a:gd name="T9" fmla="*/ 4 h 201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US"/>
                </a:p>
              </p:txBody>
            </p:sp>
            <p:sp>
              <p:nvSpPr>
                <p:cNvPr id="18" name="Google Shape;8250;p80">
                  <a:extLst>
                    <a:ext uri="{FF2B5EF4-FFF2-40B4-BE49-F238E27FC236}">
                      <a16:creationId xmlns:a16="http://schemas.microsoft.com/office/drawing/2014/main" id="{A7D4B9FA-02D2-54B4-49D0-F3BDB055D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7626" y="1681380"/>
                  <a:ext cx="72898" cy="72967"/>
                </a:xfrm>
                <a:custGeom>
                  <a:avLst/>
                  <a:gdLst>
                    <a:gd name="T0" fmla="*/ 36449 w 20082"/>
                    <a:gd name="T1" fmla="*/ 4 h 20115"/>
                    <a:gd name="T2" fmla="*/ 0 w 20082"/>
                    <a:gd name="T3" fmla="*/ 36424 h 20115"/>
                    <a:gd name="T4" fmla="*/ 36449 w 20082"/>
                    <a:gd name="T5" fmla="*/ 72967 h 20115"/>
                    <a:gd name="T6" fmla="*/ 72894 w 20082"/>
                    <a:gd name="T7" fmla="*/ 36424 h 20115"/>
                    <a:gd name="T8" fmla="*/ 36449 w 20082"/>
                    <a:gd name="T9" fmla="*/ 4 h 201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5" name="Google Shape;8028;p80">
            <a:extLst>
              <a:ext uri="{FF2B5EF4-FFF2-40B4-BE49-F238E27FC236}">
                <a16:creationId xmlns:a16="http://schemas.microsoft.com/office/drawing/2014/main" id="{574E5EE4-5669-3E52-B306-1E67E48932AD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715184"/>
            <a:ext cx="8207283" cy="276225"/>
            <a:chOff x="803163" y="1111966"/>
            <a:chExt cx="2447800" cy="203430"/>
          </a:xfrm>
        </p:grpSpPr>
        <p:grpSp>
          <p:nvGrpSpPr>
            <p:cNvPr id="56" name="Google Shape;8029;p80">
              <a:extLst>
                <a:ext uri="{FF2B5EF4-FFF2-40B4-BE49-F238E27FC236}">
                  <a16:creationId xmlns:a16="http://schemas.microsoft.com/office/drawing/2014/main" id="{A6676F72-E3B4-240A-3EE5-B1C9F2304A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74" name="Google Shape;8030;p80">
                <a:extLst>
                  <a:ext uri="{FF2B5EF4-FFF2-40B4-BE49-F238E27FC236}">
                    <a16:creationId xmlns:a16="http://schemas.microsoft.com/office/drawing/2014/main" id="{865A8F22-D090-9832-7479-9A6A79A28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7738" y="3078430"/>
                <a:ext cx="1959749" cy="135206"/>
              </a:xfrm>
              <a:prstGeom prst="rect">
                <a:avLst/>
              </a:prstGeom>
              <a:noFill/>
              <a:ln w="9525">
                <a:solidFill>
                  <a:srgbClr val="BAC8D3"/>
                </a:solidFill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1867"/>
              </a:p>
            </p:txBody>
          </p:sp>
          <p:grpSp>
            <p:nvGrpSpPr>
              <p:cNvPr id="75" name="Google Shape;8031;p80">
                <a:extLst>
                  <a:ext uri="{FF2B5EF4-FFF2-40B4-BE49-F238E27FC236}">
                    <a16:creationId xmlns:a16="http://schemas.microsoft.com/office/drawing/2014/main" id="{DA7AE46D-DECC-7583-7843-1F01EEED81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76" name="Google Shape;8032;p80">
                  <a:extLst>
                    <a:ext uri="{FF2B5EF4-FFF2-40B4-BE49-F238E27FC236}">
                      <a16:creationId xmlns:a16="http://schemas.microsoft.com/office/drawing/2014/main" id="{F015BD51-E447-67A7-DB94-9B8AFA06476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>
                  <a:solidFill>
                    <a:srgbClr val="667E9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7" name="Google Shape;8033;p80">
                  <a:extLst>
                    <a:ext uri="{FF2B5EF4-FFF2-40B4-BE49-F238E27FC236}">
                      <a16:creationId xmlns:a16="http://schemas.microsoft.com/office/drawing/2014/main" id="{3A0301FE-F577-47A3-8C48-4F470BF8D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644" y="2563700"/>
                  <a:ext cx="90509" cy="91462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lIns="121900" tIns="121900" rIns="121900" bIns="121900" anchor="ctr"/>
                <a:lstStyle>
                  <a:lvl1pPr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z="1867"/>
                </a:p>
              </p:txBody>
            </p:sp>
          </p:grpSp>
        </p:grpSp>
        <p:cxnSp>
          <p:nvCxnSpPr>
            <p:cNvPr id="57" name="Google Shape;8034;p80">
              <a:extLst>
                <a:ext uri="{FF2B5EF4-FFF2-40B4-BE49-F238E27FC236}">
                  <a16:creationId xmlns:a16="http://schemas.microsoft.com/office/drawing/2014/main" id="{4A8330B4-0647-527D-C626-5F55AAB76A3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>
              <a:solidFill>
                <a:srgbClr val="667E9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Google Shape;8035;p80">
              <a:extLst>
                <a:ext uri="{FF2B5EF4-FFF2-40B4-BE49-F238E27FC236}">
                  <a16:creationId xmlns:a16="http://schemas.microsoft.com/office/drawing/2014/main" id="{59177857-4FD8-16B1-6837-5CA693E9B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3187" y="1111966"/>
              <a:ext cx="27776" cy="2689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lIns="121900" tIns="121900" rIns="121900" bIns="1219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z="1867"/>
            </a:p>
          </p:txBody>
        </p:sp>
        <p:grpSp>
          <p:nvGrpSpPr>
            <p:cNvPr id="59" name="Google Shape;8036;p80">
              <a:extLst>
                <a:ext uri="{FF2B5EF4-FFF2-40B4-BE49-F238E27FC236}">
                  <a16:creationId xmlns:a16="http://schemas.microsoft.com/office/drawing/2014/main" id="{145A6629-34C5-B3DB-EB8F-8E874D96F6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70" name="Google Shape;8037;p80">
                <a:extLst>
                  <a:ext uri="{FF2B5EF4-FFF2-40B4-BE49-F238E27FC236}">
                    <a16:creationId xmlns:a16="http://schemas.microsoft.com/office/drawing/2014/main" id="{C0FE6A50-AA51-F2CB-053D-181FA56139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72" name="Google Shape;8038;p80">
                  <a:extLst>
                    <a:ext uri="{FF2B5EF4-FFF2-40B4-BE49-F238E27FC236}">
                      <a16:creationId xmlns:a16="http://schemas.microsoft.com/office/drawing/2014/main" id="{7562F753-0C20-65CD-A733-C3E6BAEC6AC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>
                  <a:solidFill>
                    <a:srgbClr val="667E9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73" name="Google Shape;8039;p80">
                  <a:extLst>
                    <a:ext uri="{FF2B5EF4-FFF2-40B4-BE49-F238E27FC236}">
                      <a16:creationId xmlns:a16="http://schemas.microsoft.com/office/drawing/2014/main" id="{F4FA4EB9-D28C-8F3B-BB62-49CB0B5EFC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5575" y="2563672"/>
                  <a:ext cx="90509" cy="91462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lIns="121900" tIns="121900" rIns="121900" bIns="121900" anchor="ctr"/>
                <a:lstStyle>
                  <a:lvl1pPr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z="1867"/>
                </a:p>
              </p:txBody>
            </p:sp>
          </p:grpSp>
          <p:sp>
            <p:nvSpPr>
              <p:cNvPr id="71" name="Google Shape;8040;p80">
                <a:extLst>
                  <a:ext uri="{FF2B5EF4-FFF2-40B4-BE49-F238E27FC236}">
                    <a16:creationId xmlns:a16="http://schemas.microsoft.com/office/drawing/2014/main" id="{689AA4A6-5D33-6303-B10C-2E1B1B9EF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208" y="1193806"/>
                <a:ext cx="576361" cy="39751"/>
              </a:xfrm>
              <a:prstGeom prst="rect">
                <a:avLst/>
              </a:prstGeom>
              <a:noFill/>
              <a:ln w="9525">
                <a:solidFill>
                  <a:srgbClr val="BAC8D3"/>
                </a:solidFill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1867"/>
              </a:p>
            </p:txBody>
          </p:sp>
        </p:grpSp>
        <p:grpSp>
          <p:nvGrpSpPr>
            <p:cNvPr id="60" name="Google Shape;8041;p80">
              <a:extLst>
                <a:ext uri="{FF2B5EF4-FFF2-40B4-BE49-F238E27FC236}">
                  <a16:creationId xmlns:a16="http://schemas.microsoft.com/office/drawing/2014/main" id="{283D83A4-33CB-A742-6D1B-1C261B6A4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66" name="Google Shape;8042;p80">
                <a:extLst>
                  <a:ext uri="{FF2B5EF4-FFF2-40B4-BE49-F238E27FC236}">
                    <a16:creationId xmlns:a16="http://schemas.microsoft.com/office/drawing/2014/main" id="{ECF4F155-A68F-520D-99B7-9CD5EC385B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68" name="Google Shape;8043;p80">
                  <a:extLst>
                    <a:ext uri="{FF2B5EF4-FFF2-40B4-BE49-F238E27FC236}">
                      <a16:creationId xmlns:a16="http://schemas.microsoft.com/office/drawing/2014/main" id="{23A7BC58-34CA-19C5-C7A7-920FD7F432D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>
                  <a:solidFill>
                    <a:srgbClr val="667E9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69" name="Google Shape;8044;p80">
                  <a:extLst>
                    <a:ext uri="{FF2B5EF4-FFF2-40B4-BE49-F238E27FC236}">
                      <a16:creationId xmlns:a16="http://schemas.microsoft.com/office/drawing/2014/main" id="{EB201EDD-676C-0BF6-712F-5C5E1D1CBB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2232" y="2567678"/>
                  <a:ext cx="90509" cy="91462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lIns="121900" tIns="121900" rIns="121900" bIns="121900" anchor="ctr"/>
                <a:lstStyle>
                  <a:lvl1pPr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z="1867"/>
                </a:p>
              </p:txBody>
            </p:sp>
          </p:grpSp>
          <p:sp>
            <p:nvSpPr>
              <p:cNvPr id="67" name="Google Shape;8045;p80">
                <a:extLst>
                  <a:ext uri="{FF2B5EF4-FFF2-40B4-BE49-F238E27FC236}">
                    <a16:creationId xmlns:a16="http://schemas.microsoft.com/office/drawing/2014/main" id="{63636225-8B83-E5DF-80A5-1DC5C322F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570" y="1193806"/>
                <a:ext cx="575204" cy="39751"/>
              </a:xfrm>
              <a:prstGeom prst="rect">
                <a:avLst/>
              </a:prstGeom>
              <a:noFill/>
              <a:ln w="9525">
                <a:solidFill>
                  <a:srgbClr val="869FB2"/>
                </a:solidFill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1867"/>
              </a:p>
            </p:txBody>
          </p:sp>
        </p:grpSp>
        <p:grpSp>
          <p:nvGrpSpPr>
            <p:cNvPr id="61" name="Google Shape;8046;p80">
              <a:extLst>
                <a:ext uri="{FF2B5EF4-FFF2-40B4-BE49-F238E27FC236}">
                  <a16:creationId xmlns:a16="http://schemas.microsoft.com/office/drawing/2014/main" id="{EA6B03F5-7FE5-B716-560C-0CD61C4AAC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62" name="Google Shape;8047;p80">
                <a:extLst>
                  <a:ext uri="{FF2B5EF4-FFF2-40B4-BE49-F238E27FC236}">
                    <a16:creationId xmlns:a16="http://schemas.microsoft.com/office/drawing/2014/main" id="{A7AE80F2-1D8E-6F6C-BFD1-4F4E15888E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64" name="Google Shape;8048;p80">
                  <a:extLst>
                    <a:ext uri="{FF2B5EF4-FFF2-40B4-BE49-F238E27FC236}">
                      <a16:creationId xmlns:a16="http://schemas.microsoft.com/office/drawing/2014/main" id="{B6673387-21C0-D839-6C71-BF849524C79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>
                  <a:solidFill>
                    <a:srgbClr val="667E92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65" name="Google Shape;8049;p80">
                  <a:extLst>
                    <a:ext uri="{FF2B5EF4-FFF2-40B4-BE49-F238E27FC236}">
                      <a16:creationId xmlns:a16="http://schemas.microsoft.com/office/drawing/2014/main" id="{6ACDC201-CD69-C73A-C589-B0769AA48B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1419" y="2567678"/>
                  <a:ext cx="90509" cy="91462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lIns="121900" tIns="121900" rIns="121900" bIns="121900" anchor="ctr"/>
                <a:lstStyle>
                  <a:lvl1pPr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Font typeface="Arial" panose="020B0604020202020204" pitchFamily="34" charset="0"/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 altLang="en-US" sz="1867"/>
                </a:p>
              </p:txBody>
            </p:sp>
          </p:grpSp>
          <p:sp>
            <p:nvSpPr>
              <p:cNvPr id="63" name="Google Shape;8050;p80">
                <a:extLst>
                  <a:ext uri="{FF2B5EF4-FFF2-40B4-BE49-F238E27FC236}">
                    <a16:creationId xmlns:a16="http://schemas.microsoft.com/office/drawing/2014/main" id="{3DF9B43B-64AE-756B-9FAD-3F5296135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136" y="1193806"/>
                <a:ext cx="690939" cy="39751"/>
              </a:xfrm>
              <a:prstGeom prst="rect">
                <a:avLst/>
              </a:prstGeom>
              <a:noFill/>
              <a:ln w="9525">
                <a:solidFill>
                  <a:srgbClr val="869FB2"/>
                </a:solidFill>
                <a:round/>
                <a:headEnd type="none" w="sm" len="sm"/>
                <a:tailEnd type="none" w="sm" len="sm"/>
              </a:ln>
            </p:spPr>
            <p:txBody>
              <a:bodyPr lIns="121900" tIns="121900" rIns="121900" bIns="1219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altLang="en-US"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64000">
              <a:schemeClr val="accent6"/>
            </a:gs>
            <a:gs pos="46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7CBFFA5-D0C4-8984-8C4E-CAB1E4B01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0700" y="427808"/>
            <a:ext cx="86106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Slight Regular" pitchFamily="2" charset="0"/>
              </a:rPr>
              <a:t>Data to-plot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Slight Regular" pitchFamily="2" charset="0"/>
              </a:rPr>
              <a:t>High level process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70263-574C-6EC3-CB18-6ED7D0F4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8F4AFB3-316F-5F53-85FC-5DB29DD6E4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088992"/>
              </p:ext>
            </p:extLst>
          </p:nvPr>
        </p:nvGraphicFramePr>
        <p:xfrm>
          <a:off x="-76200" y="781985"/>
          <a:ext cx="5905500" cy="5771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tock animation">
            <a:extLst>
              <a:ext uri="{FF2B5EF4-FFF2-40B4-BE49-F238E27FC236}">
                <a16:creationId xmlns:a16="http://schemas.microsoft.com/office/drawing/2014/main" id="{00C97872-A0EE-ECF6-E0FF-A814EC28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66" y="4864973"/>
            <a:ext cx="2683468" cy="15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: R Logo">
            <a:extLst>
              <a:ext uri="{FF2B5EF4-FFF2-40B4-BE49-F238E27FC236}">
                <a16:creationId xmlns:a16="http://schemas.microsoft.com/office/drawing/2014/main" id="{C2638EEA-719A-E80B-4430-286EF3A98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38600"/>
            <a:ext cx="1002177" cy="7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w I built a spreadsheet app with Python to make data science easier | by  Alextrolese | Medium">
            <a:extLst>
              <a:ext uri="{FF2B5EF4-FFF2-40B4-BE49-F238E27FC236}">
                <a16:creationId xmlns:a16="http://schemas.microsoft.com/office/drawing/2014/main" id="{54E188A3-BD7A-BA9A-CCAA-3E1E854CD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3" r="37766"/>
          <a:stretch/>
        </p:blipFill>
        <p:spPr bwMode="auto">
          <a:xfrm>
            <a:off x="4589162" y="2133600"/>
            <a:ext cx="1900747" cy="164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C301AE5-BE70-243E-5261-001651641536}"/>
              </a:ext>
            </a:extLst>
          </p:cNvPr>
          <p:cNvSpPr txBox="1">
            <a:spLocks/>
          </p:cNvSpPr>
          <p:nvPr/>
        </p:nvSpPr>
        <p:spPr>
          <a:xfrm>
            <a:off x="7492528" y="2619896"/>
            <a:ext cx="3554083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Workflow Structure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055A3EB-AAE6-5028-A88E-5020E6877C19}"/>
              </a:ext>
            </a:extLst>
          </p:cNvPr>
          <p:cNvSpPr/>
          <p:nvPr/>
        </p:nvSpPr>
        <p:spPr>
          <a:xfrm rot="2564688">
            <a:off x="6690360" y="3210232"/>
            <a:ext cx="1002177" cy="3091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83EE0E6-7B77-96E3-6A62-73D52EB88A83}"/>
              </a:ext>
            </a:extLst>
          </p:cNvPr>
          <p:cNvSpPr/>
          <p:nvPr/>
        </p:nvSpPr>
        <p:spPr>
          <a:xfrm rot="2564688">
            <a:off x="7656405" y="5163209"/>
            <a:ext cx="515859" cy="3091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6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814A9E-3590-DB56-4EA9-3ABF9E37CAD6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1700" y="3803650"/>
            <a:ext cx="7573819" cy="6341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E0F7C87-7D81-6C97-62A7-0F657DD17E34}"/>
              </a:ext>
            </a:extLst>
          </p:cNvPr>
          <p:cNvSpPr/>
          <p:nvPr/>
        </p:nvSpPr>
        <p:spPr>
          <a:xfrm>
            <a:off x="4065429" y="3319226"/>
            <a:ext cx="946150" cy="94615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DC6D29-8F9D-4DBE-43D6-7091900C162E}"/>
              </a:ext>
            </a:extLst>
          </p:cNvPr>
          <p:cNvSpPr/>
          <p:nvPr/>
        </p:nvSpPr>
        <p:spPr>
          <a:xfrm>
            <a:off x="6943725" y="3333750"/>
            <a:ext cx="946150" cy="94456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B914B6-49BB-0CAF-D69B-BC114EAE8460}"/>
              </a:ext>
            </a:extLst>
          </p:cNvPr>
          <p:cNvSpPr/>
          <p:nvPr/>
        </p:nvSpPr>
        <p:spPr>
          <a:xfrm>
            <a:off x="9745519" y="3336916"/>
            <a:ext cx="944563" cy="94615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9B6195-F962-86E1-0FFF-2F667ED4CC92}"/>
              </a:ext>
            </a:extLst>
          </p:cNvPr>
          <p:cNvSpPr/>
          <p:nvPr/>
        </p:nvSpPr>
        <p:spPr>
          <a:xfrm>
            <a:off x="1227138" y="3330575"/>
            <a:ext cx="944562" cy="94615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708" name="Text Placeholder 27">
            <a:extLst>
              <a:ext uri="{FF2B5EF4-FFF2-40B4-BE49-F238E27FC236}">
                <a16:creationId xmlns:a16="http://schemas.microsoft.com/office/drawing/2014/main" id="{BF38F3CC-6248-DADB-E594-6DB539E088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auto">
          <a:xfrm>
            <a:off x="3244851" y="5029200"/>
            <a:ext cx="2641600" cy="1219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1200" dirty="0"/>
              <a:t>Must understand both the R code syntax (typically achieved through functions) and its correct execution sequence to generate a plot</a:t>
            </a:r>
          </a:p>
        </p:txBody>
      </p:sp>
      <p:sp>
        <p:nvSpPr>
          <p:cNvPr id="29714" name="Text Placeholder 29">
            <a:extLst>
              <a:ext uri="{FF2B5EF4-FFF2-40B4-BE49-F238E27FC236}">
                <a16:creationId xmlns:a16="http://schemas.microsoft.com/office/drawing/2014/main" id="{EFD6BD79-AB27-C578-4B54-E6A836920B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auto">
          <a:xfrm>
            <a:off x="8947150" y="5029200"/>
            <a:ext cx="2640013" cy="12191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1200" dirty="0"/>
              <a:t>Must understand the context in which a particular plot type is being considered relative to the problem being solved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756B2-C633-046C-48BD-2AF15CBFBED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11658600" y="6355032"/>
            <a:ext cx="31044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Daytona Pro Light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Daytona Pro Light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Daytona Pro Light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Daytona Pro Light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Daytona Pro Light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aytona Pro Light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aytona Pro Light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aytona Pro Light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Daytona Pro Light"/>
                <a:cs typeface="Arial" panose="020B0604020202020204" pitchFamily="34" charset="0"/>
              </a:defRPr>
            </a:lvl9pPr>
          </a:lstStyle>
          <a:p>
            <a:pPr algn="ctr"/>
            <a:fld id="{356D1C54-0EDD-450E-9527-3A3F43329109}" type="slidenum">
              <a:rPr lang="en-US" altLang="en-US">
                <a:solidFill>
                  <a:srgbClr val="0BE1FF"/>
                </a:solidFill>
                <a:latin typeface="+mj-lt"/>
              </a:rPr>
              <a:pPr algn="ctr"/>
              <a:t>8</a:t>
            </a:fld>
            <a:endParaRPr lang="en-US" altLang="en-US" dirty="0">
              <a:solidFill>
                <a:srgbClr val="0BE1FF"/>
              </a:solidFill>
              <a:latin typeface="+mj-lt"/>
            </a:endParaRPr>
          </a:p>
        </p:txBody>
      </p:sp>
      <p:sp>
        <p:nvSpPr>
          <p:cNvPr id="29711" name="Text Placeholder 28">
            <a:extLst>
              <a:ext uri="{FF2B5EF4-FFF2-40B4-BE49-F238E27FC236}">
                <a16:creationId xmlns:a16="http://schemas.microsoft.com/office/drawing/2014/main" id="{6ECF9D8C-DFD2-6C1E-6072-2948D2C70C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auto">
          <a:xfrm>
            <a:off x="6096000" y="5029200"/>
            <a:ext cx="2640013" cy="89858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1200" dirty="0"/>
              <a:t>Must understand the various statistical plot types and the ways in which they are generally applied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1C42D5A-EB2B-731E-3FB5-D5816584C4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413" y="4380752"/>
            <a:ext cx="2640012" cy="55487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DATA STRUCTURE &amp; CONVERSION</a:t>
            </a:r>
          </a:p>
        </p:txBody>
      </p:sp>
      <p:sp>
        <p:nvSpPr>
          <p:cNvPr id="29705" name="Text Placeholder 26">
            <a:extLst>
              <a:ext uri="{FF2B5EF4-FFF2-40B4-BE49-F238E27FC236}">
                <a16:creationId xmlns:a16="http://schemas.microsoft.com/office/drawing/2014/main" id="{B0D4091F-1C91-CB08-626F-54479970F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379413" y="5029201"/>
            <a:ext cx="2640012" cy="89858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1200" dirty="0"/>
              <a:t>Must understand how to match the type and structure of a dataset object to a particular plot type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1139D20-66A9-C976-DDB1-149520C486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49498" y="4382430"/>
            <a:ext cx="2859087" cy="553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PROGRAMATC PLOT DEVELOPMENT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65828E1-CA6A-4E18-61F0-0F8AFD9F57E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7109" y="4385364"/>
            <a:ext cx="2640013" cy="55319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DATA NARRATIVE CONSTRUCTION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DC15228-53B5-F7F8-4761-A5670A088A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71012" y="4376738"/>
            <a:ext cx="1792288" cy="55319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INSIGHT DISCOVERY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33F5AEE-430C-26F4-040D-C6A99DBD008B}"/>
              </a:ext>
            </a:extLst>
          </p:cNvPr>
          <p:cNvSpPr txBox="1">
            <a:spLocks/>
          </p:cNvSpPr>
          <p:nvPr/>
        </p:nvSpPr>
        <p:spPr>
          <a:xfrm>
            <a:off x="2162173" y="2083278"/>
            <a:ext cx="7867651" cy="64395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dirty="0">
                <a:latin typeface="+mn-lt"/>
              </a:rPr>
              <a:t>The Meta-Dynamics of all Data can be Narrowed Down into Fundamentally Three Categories Through Which an Interpretation is Acquired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1A8EB0-723B-49B9-45D8-A5B82A5D0B29}"/>
              </a:ext>
            </a:extLst>
          </p:cNvPr>
          <p:cNvSpPr txBox="1">
            <a:spLocks/>
          </p:cNvSpPr>
          <p:nvPr/>
        </p:nvSpPr>
        <p:spPr>
          <a:xfrm>
            <a:off x="1516812" y="540979"/>
            <a:ext cx="9158375" cy="9068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300" baseline="0">
                <a:solidFill>
                  <a:schemeClr val="bg1"/>
                </a:solidFill>
                <a:effectLst/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Slight Regular" pitchFamily="2" charset="0"/>
              </a:rPr>
              <a:t>Problem  Solving</a:t>
            </a:r>
          </a:p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Slight Regular" pitchFamily="2" charset="0"/>
              </a:rPr>
              <a:t>workflow structures  in  R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5986A26-74BE-01C0-0DE6-6333ED4C4614}"/>
              </a:ext>
            </a:extLst>
          </p:cNvPr>
          <p:cNvSpPr txBox="1">
            <a:spLocks/>
          </p:cNvSpPr>
          <p:nvPr/>
        </p:nvSpPr>
        <p:spPr>
          <a:xfrm>
            <a:off x="3200399" y="1632888"/>
            <a:ext cx="5791200" cy="500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FF00"/>
                </a:solidFill>
              </a:rPr>
              <a:t>First Principle of Data Science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D459C-E917-7E80-C6EC-FA5D7858BC68}"/>
              </a:ext>
            </a:extLst>
          </p:cNvPr>
          <p:cNvSpPr txBox="1"/>
          <p:nvPr/>
        </p:nvSpPr>
        <p:spPr>
          <a:xfrm>
            <a:off x="4199297" y="2754868"/>
            <a:ext cx="379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cap="none" dirty="0">
                <a:solidFill>
                  <a:srgbClr val="FFFF00"/>
                </a:solidFill>
                <a:latin typeface="+mn-lt"/>
              </a:rPr>
              <a:t>Patterns</a:t>
            </a:r>
            <a:r>
              <a:rPr lang="en-US" dirty="0">
                <a:solidFill>
                  <a:srgbClr val="FFFF00"/>
                </a:solidFill>
              </a:rPr>
              <a:t>   |   </a:t>
            </a:r>
            <a:r>
              <a:rPr lang="en-US" cap="none" dirty="0">
                <a:solidFill>
                  <a:srgbClr val="FFFF00"/>
                </a:solidFill>
                <a:latin typeface="+mn-lt"/>
              </a:rPr>
              <a:t>Outliers</a:t>
            </a:r>
            <a:r>
              <a:rPr lang="en-US" dirty="0">
                <a:solidFill>
                  <a:srgbClr val="FFFF00"/>
                </a:solidFill>
              </a:rPr>
              <a:t>   |   Anomalies</a:t>
            </a:r>
            <a:endParaRPr lang="en-US" cap="none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767F1E-F213-CB16-78FD-8CDDDAC2CF5D}"/>
              </a:ext>
            </a:extLst>
          </p:cNvPr>
          <p:cNvSpPr txBox="1"/>
          <p:nvPr/>
        </p:nvSpPr>
        <p:spPr>
          <a:xfrm rot="20303661">
            <a:off x="213244" y="1902928"/>
            <a:ext cx="166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rPr>
              <a:t>TACTICS</a:t>
            </a:r>
          </a:p>
        </p:txBody>
      </p:sp>
      <p:grpSp>
        <p:nvGrpSpPr>
          <p:cNvPr id="5" name="Google Shape;8765;p82">
            <a:extLst>
              <a:ext uri="{FF2B5EF4-FFF2-40B4-BE49-F238E27FC236}">
                <a16:creationId xmlns:a16="http://schemas.microsoft.com/office/drawing/2014/main" id="{7A49BA45-0862-0B7B-4125-F8AE86729EE5}"/>
              </a:ext>
            </a:extLst>
          </p:cNvPr>
          <p:cNvGrpSpPr>
            <a:grpSpLocks/>
          </p:cNvGrpSpPr>
          <p:nvPr/>
        </p:nvGrpSpPr>
        <p:grpSpPr bwMode="auto">
          <a:xfrm>
            <a:off x="1361701" y="3506577"/>
            <a:ext cx="675436" cy="610856"/>
            <a:chOff x="951975" y="315800"/>
            <a:chExt cx="5860325" cy="4933550"/>
          </a:xfrm>
        </p:grpSpPr>
        <p:sp>
          <p:nvSpPr>
            <p:cNvPr id="10" name="Google Shape;8766;p82">
              <a:extLst>
                <a:ext uri="{FF2B5EF4-FFF2-40B4-BE49-F238E27FC236}">
                  <a16:creationId xmlns:a16="http://schemas.microsoft.com/office/drawing/2014/main" id="{40B94ED6-AE07-6F84-1B68-444764C4C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500" y="3684025"/>
              <a:ext cx="310800" cy="261200"/>
            </a:xfrm>
            <a:custGeom>
              <a:avLst/>
              <a:gdLst>
                <a:gd name="T0" fmla="*/ 124075 w 12432"/>
                <a:gd name="T1" fmla="*/ 0 h 10448"/>
                <a:gd name="T2" fmla="*/ 0 w 12432"/>
                <a:gd name="T3" fmla="*/ 128000 h 10448"/>
                <a:gd name="T4" fmla="*/ 133200 w 12432"/>
                <a:gd name="T5" fmla="*/ 261175 h 10448"/>
                <a:gd name="T6" fmla="*/ 221975 w 12432"/>
                <a:gd name="T7" fmla="*/ 39200 h 10448"/>
                <a:gd name="T8" fmla="*/ 133200 w 12432"/>
                <a:gd name="T9" fmla="*/ 350 h 10448"/>
                <a:gd name="T10" fmla="*/ 124075 w 12432"/>
                <a:gd name="T11" fmla="*/ 0 h 104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1" name="Google Shape;8767;p82">
              <a:extLst>
                <a:ext uri="{FF2B5EF4-FFF2-40B4-BE49-F238E27FC236}">
                  <a16:creationId xmlns:a16="http://schemas.microsoft.com/office/drawing/2014/main" id="{BA782E8B-EF68-F4C8-7245-3731C4B79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500" y="2945200"/>
              <a:ext cx="310800" cy="261925"/>
            </a:xfrm>
            <a:custGeom>
              <a:avLst/>
              <a:gdLst>
                <a:gd name="T0" fmla="*/ 146300 w 12432"/>
                <a:gd name="T1" fmla="*/ 25 h 10477"/>
                <a:gd name="T2" fmla="*/ 133200 w 12432"/>
                <a:gd name="T3" fmla="*/ 1100 h 10477"/>
                <a:gd name="T4" fmla="*/ 124075 w 12432"/>
                <a:gd name="T5" fmla="*/ 750 h 10477"/>
                <a:gd name="T6" fmla="*/ 0 w 12432"/>
                <a:gd name="T7" fmla="*/ 128725 h 10477"/>
                <a:gd name="T8" fmla="*/ 133200 w 12432"/>
                <a:gd name="T9" fmla="*/ 261925 h 10477"/>
                <a:gd name="T10" fmla="*/ 221975 w 12432"/>
                <a:gd name="T11" fmla="*/ 34400 h 10477"/>
                <a:gd name="T12" fmla="*/ 146300 w 12432"/>
                <a:gd name="T13" fmla="*/ 25 h 104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2" name="Google Shape;8768;p82">
              <a:extLst>
                <a:ext uri="{FF2B5EF4-FFF2-40B4-BE49-F238E27FC236}">
                  <a16:creationId xmlns:a16="http://schemas.microsoft.com/office/drawing/2014/main" id="{8D2D27B7-4651-E492-5179-EC807CEBD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500" y="2202650"/>
              <a:ext cx="310800" cy="266400"/>
            </a:xfrm>
            <a:custGeom>
              <a:avLst/>
              <a:gdLst>
                <a:gd name="T0" fmla="*/ 133200 w 12432"/>
                <a:gd name="T1" fmla="*/ 0 h 10656"/>
                <a:gd name="T2" fmla="*/ 0 w 12432"/>
                <a:gd name="T3" fmla="*/ 133200 h 10656"/>
                <a:gd name="T4" fmla="*/ 133200 w 12432"/>
                <a:gd name="T5" fmla="*/ 266375 h 10656"/>
                <a:gd name="T6" fmla="*/ 221975 w 12432"/>
                <a:gd name="T7" fmla="*/ 38850 h 10656"/>
                <a:gd name="T8" fmla="*/ 133200 w 12432"/>
                <a:gd name="T9" fmla="*/ 0 h 106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3" name="Google Shape;8769;p82">
              <a:extLst>
                <a:ext uri="{FF2B5EF4-FFF2-40B4-BE49-F238E27FC236}">
                  <a16:creationId xmlns:a16="http://schemas.microsoft.com/office/drawing/2014/main" id="{A7650428-3570-668F-FAB2-74C05AE8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75" y="3495675"/>
              <a:ext cx="5460750" cy="1753675"/>
            </a:xfrm>
            <a:custGeom>
              <a:avLst/>
              <a:gdLst>
                <a:gd name="T0" fmla="*/ 743650 w 218430"/>
                <a:gd name="T1" fmla="*/ 25 h 70147"/>
                <a:gd name="T2" fmla="*/ 0 w 218430"/>
                <a:gd name="T3" fmla="*/ 360750 h 70147"/>
                <a:gd name="T4" fmla="*/ 2730375 w 218430"/>
                <a:gd name="T5" fmla="*/ 1753675 h 70147"/>
                <a:gd name="T6" fmla="*/ 5460725 w 218430"/>
                <a:gd name="T7" fmla="*/ 360750 h 70147"/>
                <a:gd name="T8" fmla="*/ 4717100 w 218430"/>
                <a:gd name="T9" fmla="*/ 25 h 70147"/>
                <a:gd name="T10" fmla="*/ 2730375 w 218430"/>
                <a:gd name="T11" fmla="*/ 1015575 h 70147"/>
                <a:gd name="T12" fmla="*/ 743650 w 218430"/>
                <a:gd name="T13" fmla="*/ 25 h 701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lnTo>
                    <a:pt x="297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6" name="Google Shape;8770;p82">
              <a:extLst>
                <a:ext uri="{FF2B5EF4-FFF2-40B4-BE49-F238E27FC236}">
                  <a16:creationId xmlns:a16="http://schemas.microsoft.com/office/drawing/2014/main" id="{AABB396A-84FF-FF93-0887-8BB088AD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75" y="2757600"/>
              <a:ext cx="5460750" cy="1753675"/>
            </a:xfrm>
            <a:custGeom>
              <a:avLst/>
              <a:gdLst>
                <a:gd name="T0" fmla="*/ 4717100 w 218430"/>
                <a:gd name="T1" fmla="*/ 0 h 70147"/>
                <a:gd name="T2" fmla="*/ 3973475 w 218430"/>
                <a:gd name="T3" fmla="*/ 377375 h 70147"/>
                <a:gd name="T4" fmla="*/ 2730375 w 218430"/>
                <a:gd name="T5" fmla="*/ 1015575 h 70147"/>
                <a:gd name="T6" fmla="*/ 1487275 w 218430"/>
                <a:gd name="T7" fmla="*/ 377375 h 70147"/>
                <a:gd name="T8" fmla="*/ 743650 w 218430"/>
                <a:gd name="T9" fmla="*/ 0 h 70147"/>
                <a:gd name="T10" fmla="*/ 0 w 218430"/>
                <a:gd name="T11" fmla="*/ 360725 h 70147"/>
                <a:gd name="T12" fmla="*/ 743650 w 218430"/>
                <a:gd name="T13" fmla="*/ 738100 h 70147"/>
                <a:gd name="T14" fmla="*/ 2730375 w 218430"/>
                <a:gd name="T15" fmla="*/ 1753650 h 70147"/>
                <a:gd name="T16" fmla="*/ 4717100 w 218430"/>
                <a:gd name="T17" fmla="*/ 738100 h 70147"/>
                <a:gd name="T18" fmla="*/ 5460725 w 218430"/>
                <a:gd name="T19" fmla="*/ 360725 h 70147"/>
                <a:gd name="T20" fmla="*/ 4717100 w 218430"/>
                <a:gd name="T21" fmla="*/ 0 h 701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lnTo>
                    <a:pt x="18868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18" name="Google Shape;8771;p82">
              <a:extLst>
                <a:ext uri="{FF2B5EF4-FFF2-40B4-BE49-F238E27FC236}">
                  <a16:creationId xmlns:a16="http://schemas.microsoft.com/office/drawing/2014/main" id="{F36CAD9F-22FF-6D17-E078-B75499ED5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75" y="2019500"/>
              <a:ext cx="5460750" cy="1753675"/>
            </a:xfrm>
            <a:custGeom>
              <a:avLst/>
              <a:gdLst>
                <a:gd name="T0" fmla="*/ 4717100 w 218430"/>
                <a:gd name="T1" fmla="*/ 25 h 70147"/>
                <a:gd name="T2" fmla="*/ 3973475 w 218430"/>
                <a:gd name="T3" fmla="*/ 377400 h 70147"/>
                <a:gd name="T4" fmla="*/ 3229825 w 218430"/>
                <a:gd name="T5" fmla="*/ 754750 h 70147"/>
                <a:gd name="T6" fmla="*/ 2730375 w 218430"/>
                <a:gd name="T7" fmla="*/ 1015575 h 70147"/>
                <a:gd name="T8" fmla="*/ 2230925 w 218430"/>
                <a:gd name="T9" fmla="*/ 754750 h 70147"/>
                <a:gd name="T10" fmla="*/ 1487275 w 218430"/>
                <a:gd name="T11" fmla="*/ 377400 h 70147"/>
                <a:gd name="T12" fmla="*/ 743650 w 218430"/>
                <a:gd name="T13" fmla="*/ 25 h 70147"/>
                <a:gd name="T14" fmla="*/ 0 w 218430"/>
                <a:gd name="T15" fmla="*/ 355200 h 70147"/>
                <a:gd name="T16" fmla="*/ 743650 w 218430"/>
                <a:gd name="T17" fmla="*/ 738100 h 70147"/>
                <a:gd name="T18" fmla="*/ 1487275 w 218430"/>
                <a:gd name="T19" fmla="*/ 1115475 h 70147"/>
                <a:gd name="T20" fmla="*/ 2730375 w 218430"/>
                <a:gd name="T21" fmla="*/ 1753675 h 70147"/>
                <a:gd name="T22" fmla="*/ 3973475 w 218430"/>
                <a:gd name="T23" fmla="*/ 1115475 h 70147"/>
                <a:gd name="T24" fmla="*/ 4717100 w 218430"/>
                <a:gd name="T25" fmla="*/ 738100 h 70147"/>
                <a:gd name="T26" fmla="*/ 5460725 w 218430"/>
                <a:gd name="T27" fmla="*/ 355200 h 70147"/>
                <a:gd name="T28" fmla="*/ 4717100 w 218430"/>
                <a:gd name="T29" fmla="*/ 25 h 7014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lnTo>
                    <a:pt x="1886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21" name="Google Shape;8772;p82">
              <a:extLst>
                <a:ext uri="{FF2B5EF4-FFF2-40B4-BE49-F238E27FC236}">
                  <a16:creationId xmlns:a16="http://schemas.microsoft.com/office/drawing/2014/main" id="{F05B494B-64F9-E97E-62F1-6DEA372E7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75" y="315800"/>
              <a:ext cx="5460750" cy="2719300"/>
            </a:xfrm>
            <a:custGeom>
              <a:avLst/>
              <a:gdLst>
                <a:gd name="T0" fmla="*/ 2730375 w 218430"/>
                <a:gd name="T1" fmla="*/ 25 h 108772"/>
                <a:gd name="T2" fmla="*/ 0 w 218430"/>
                <a:gd name="T3" fmla="*/ 1320800 h 108772"/>
                <a:gd name="T4" fmla="*/ 2730375 w 218430"/>
                <a:gd name="T5" fmla="*/ 2719275 h 108772"/>
                <a:gd name="T6" fmla="*/ 5460725 w 218430"/>
                <a:gd name="T7" fmla="*/ 1320800 h 108772"/>
                <a:gd name="T8" fmla="*/ 2730375 w 218430"/>
                <a:gd name="T9" fmla="*/ 25 h 1087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lnTo>
                    <a:pt x="1092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22" name="Google Shape;8773;p82">
              <a:extLst>
                <a:ext uri="{FF2B5EF4-FFF2-40B4-BE49-F238E27FC236}">
                  <a16:creationId xmlns:a16="http://schemas.microsoft.com/office/drawing/2014/main" id="{60552E34-ECF6-01A2-6739-473D624FD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500" y="1464200"/>
              <a:ext cx="310800" cy="261550"/>
            </a:xfrm>
            <a:custGeom>
              <a:avLst/>
              <a:gdLst>
                <a:gd name="T0" fmla="*/ 124075 w 12432"/>
                <a:gd name="T1" fmla="*/ 25 h 10462"/>
                <a:gd name="T2" fmla="*/ 0 w 12432"/>
                <a:gd name="T3" fmla="*/ 128000 h 10462"/>
                <a:gd name="T4" fmla="*/ 123450 w 12432"/>
                <a:gd name="T5" fmla="*/ 261550 h 10462"/>
                <a:gd name="T6" fmla="*/ 133200 w 12432"/>
                <a:gd name="T7" fmla="*/ 261200 h 10462"/>
                <a:gd name="T8" fmla="*/ 221975 w 12432"/>
                <a:gd name="T9" fmla="*/ 39225 h 10462"/>
                <a:gd name="T10" fmla="*/ 133200 w 12432"/>
                <a:gd name="T11" fmla="*/ 375 h 10462"/>
                <a:gd name="T12" fmla="*/ 124075 w 12432"/>
                <a:gd name="T13" fmla="*/ 25 h 104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</p:grpSp>
      <p:sp>
        <p:nvSpPr>
          <p:cNvPr id="25" name="Parallelogram 30">
            <a:extLst>
              <a:ext uri="{FF2B5EF4-FFF2-40B4-BE49-F238E27FC236}">
                <a16:creationId xmlns:a16="http://schemas.microsoft.com/office/drawing/2014/main" id="{2C5364FE-F0FE-8535-674E-6CCB2147E478}"/>
              </a:ext>
            </a:extLst>
          </p:cNvPr>
          <p:cNvSpPr/>
          <p:nvPr/>
        </p:nvSpPr>
        <p:spPr>
          <a:xfrm flipH="1">
            <a:off x="7158037" y="3526766"/>
            <a:ext cx="515937" cy="515938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700">
              <a:solidFill>
                <a:schemeClr val="bg2"/>
              </a:solidFill>
            </a:endParaRPr>
          </a:p>
        </p:txBody>
      </p:sp>
      <p:grpSp>
        <p:nvGrpSpPr>
          <p:cNvPr id="28" name="Google Shape;9303;p84">
            <a:extLst>
              <a:ext uri="{FF2B5EF4-FFF2-40B4-BE49-F238E27FC236}">
                <a16:creationId xmlns:a16="http://schemas.microsoft.com/office/drawing/2014/main" id="{C9480B61-115D-87E2-9A98-1691F6619A97}"/>
              </a:ext>
            </a:extLst>
          </p:cNvPr>
          <p:cNvGrpSpPr>
            <a:grpSpLocks/>
          </p:cNvGrpSpPr>
          <p:nvPr/>
        </p:nvGrpSpPr>
        <p:grpSpPr bwMode="auto">
          <a:xfrm>
            <a:off x="9934537" y="3606203"/>
            <a:ext cx="571500" cy="397893"/>
            <a:chOff x="7989683" y="2350207"/>
            <a:chExt cx="332761" cy="234066"/>
          </a:xfrm>
          <a:solidFill>
            <a:schemeClr val="bg1">
              <a:lumMod val="85000"/>
            </a:schemeClr>
          </a:solidFill>
        </p:grpSpPr>
        <p:sp>
          <p:nvSpPr>
            <p:cNvPr id="29" name="Google Shape;9304;p84">
              <a:extLst>
                <a:ext uri="{FF2B5EF4-FFF2-40B4-BE49-F238E27FC236}">
                  <a16:creationId xmlns:a16="http://schemas.microsoft.com/office/drawing/2014/main" id="{5B741628-2E7D-6C00-A306-5F857EF98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902" y="2396188"/>
              <a:ext cx="29119" cy="22101"/>
            </a:xfrm>
            <a:custGeom>
              <a:avLst/>
              <a:gdLst>
                <a:gd name="T0" fmla="*/ 5240 w 917"/>
                <a:gd name="T1" fmla="*/ 0 h 696"/>
                <a:gd name="T2" fmla="*/ 1143 w 917"/>
                <a:gd name="T3" fmla="*/ 2032 h 696"/>
                <a:gd name="T4" fmla="*/ 2667 w 917"/>
                <a:gd name="T5" fmla="*/ 9241 h 696"/>
                <a:gd name="T6" fmla="*/ 20037 w 917"/>
                <a:gd name="T7" fmla="*/ 20958 h 696"/>
                <a:gd name="T8" fmla="*/ 23054 w 917"/>
                <a:gd name="T9" fmla="*/ 22069 h 696"/>
                <a:gd name="T10" fmla="*/ 27214 w 917"/>
                <a:gd name="T11" fmla="*/ 19815 h 696"/>
                <a:gd name="T12" fmla="*/ 25721 w 917"/>
                <a:gd name="T13" fmla="*/ 12638 h 696"/>
                <a:gd name="T14" fmla="*/ 8320 w 917"/>
                <a:gd name="T15" fmla="*/ 921 h 696"/>
                <a:gd name="T16" fmla="*/ 5240 w 917"/>
                <a:gd name="T17" fmla="*/ 0 h 6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17" h="696" extrusionOk="0">
                  <a:moveTo>
                    <a:pt x="165" y="0"/>
                  </a:moveTo>
                  <a:cubicBezTo>
                    <a:pt x="114" y="0"/>
                    <a:pt x="64" y="22"/>
                    <a:pt x="36" y="64"/>
                  </a:cubicBezTo>
                  <a:cubicBezTo>
                    <a:pt x="0" y="148"/>
                    <a:pt x="12" y="243"/>
                    <a:pt x="84" y="291"/>
                  </a:cubicBezTo>
                  <a:cubicBezTo>
                    <a:pt x="262" y="410"/>
                    <a:pt x="441" y="529"/>
                    <a:pt x="631" y="660"/>
                  </a:cubicBezTo>
                  <a:cubicBezTo>
                    <a:pt x="667" y="684"/>
                    <a:pt x="691" y="695"/>
                    <a:pt x="726" y="695"/>
                  </a:cubicBezTo>
                  <a:cubicBezTo>
                    <a:pt x="762" y="695"/>
                    <a:pt x="834" y="660"/>
                    <a:pt x="857" y="624"/>
                  </a:cubicBezTo>
                  <a:cubicBezTo>
                    <a:pt x="917" y="565"/>
                    <a:pt x="893" y="457"/>
                    <a:pt x="810" y="398"/>
                  </a:cubicBezTo>
                  <a:cubicBezTo>
                    <a:pt x="619" y="267"/>
                    <a:pt x="441" y="148"/>
                    <a:pt x="262" y="29"/>
                  </a:cubicBezTo>
                  <a:cubicBezTo>
                    <a:pt x="234" y="10"/>
                    <a:pt x="199" y="0"/>
                    <a:pt x="1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30" name="Google Shape;9305;p84">
              <a:extLst>
                <a:ext uri="{FF2B5EF4-FFF2-40B4-BE49-F238E27FC236}">
                  <a16:creationId xmlns:a16="http://schemas.microsoft.com/office/drawing/2014/main" id="{2C48888D-5493-E961-9E2B-CBD399555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1320" y="2350207"/>
              <a:ext cx="194753" cy="49919"/>
            </a:xfrm>
            <a:custGeom>
              <a:avLst/>
              <a:gdLst>
                <a:gd name="T0" fmla="*/ 104760 w 6133"/>
                <a:gd name="T1" fmla="*/ 0 h 1572"/>
                <a:gd name="T2" fmla="*/ 3430 w 6133"/>
                <a:gd name="T3" fmla="*/ 40456 h 1572"/>
                <a:gd name="T4" fmla="*/ 1905 w 6133"/>
                <a:gd name="T5" fmla="*/ 47664 h 1572"/>
                <a:gd name="T6" fmla="*/ 6065 w 6133"/>
                <a:gd name="T7" fmla="*/ 49919 h 1572"/>
                <a:gd name="T8" fmla="*/ 9082 w 6133"/>
                <a:gd name="T9" fmla="*/ 49157 h 1572"/>
                <a:gd name="T10" fmla="*/ 104760 w 6133"/>
                <a:gd name="T11" fmla="*/ 10225 h 1572"/>
                <a:gd name="T12" fmla="*/ 186052 w 6133"/>
                <a:gd name="T13" fmla="*/ 40075 h 1572"/>
                <a:gd name="T14" fmla="*/ 188593 w 6133"/>
                <a:gd name="T15" fmla="*/ 40774 h 1572"/>
                <a:gd name="T16" fmla="*/ 193229 w 6133"/>
                <a:gd name="T17" fmla="*/ 38201 h 1572"/>
                <a:gd name="T18" fmla="*/ 191323 w 6133"/>
                <a:gd name="T19" fmla="*/ 31025 h 1572"/>
                <a:gd name="T20" fmla="*/ 104760 w 6133"/>
                <a:gd name="T21" fmla="*/ 0 h 15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133" h="1572" extrusionOk="0">
                  <a:moveTo>
                    <a:pt x="3299" y="0"/>
                  </a:moveTo>
                  <a:cubicBezTo>
                    <a:pt x="2501" y="0"/>
                    <a:pt x="1441" y="417"/>
                    <a:pt x="108" y="1274"/>
                  </a:cubicBezTo>
                  <a:cubicBezTo>
                    <a:pt x="24" y="1322"/>
                    <a:pt x="1" y="1429"/>
                    <a:pt x="60" y="1501"/>
                  </a:cubicBezTo>
                  <a:cubicBezTo>
                    <a:pt x="84" y="1548"/>
                    <a:pt x="144" y="1572"/>
                    <a:pt x="191" y="1572"/>
                  </a:cubicBezTo>
                  <a:cubicBezTo>
                    <a:pt x="227" y="1572"/>
                    <a:pt x="251" y="1560"/>
                    <a:pt x="286" y="1548"/>
                  </a:cubicBezTo>
                  <a:cubicBezTo>
                    <a:pt x="1572" y="727"/>
                    <a:pt x="2560" y="322"/>
                    <a:pt x="3299" y="322"/>
                  </a:cubicBezTo>
                  <a:cubicBezTo>
                    <a:pt x="3954" y="322"/>
                    <a:pt x="4787" y="643"/>
                    <a:pt x="5859" y="1262"/>
                  </a:cubicBezTo>
                  <a:cubicBezTo>
                    <a:pt x="5885" y="1277"/>
                    <a:pt x="5912" y="1284"/>
                    <a:pt x="5939" y="1284"/>
                  </a:cubicBezTo>
                  <a:cubicBezTo>
                    <a:pt x="5997" y="1284"/>
                    <a:pt x="6052" y="1252"/>
                    <a:pt x="6085" y="1203"/>
                  </a:cubicBezTo>
                  <a:cubicBezTo>
                    <a:pt x="6132" y="1131"/>
                    <a:pt x="6097" y="1024"/>
                    <a:pt x="6025" y="977"/>
                  </a:cubicBezTo>
                  <a:cubicBezTo>
                    <a:pt x="4906" y="322"/>
                    <a:pt x="4013" y="0"/>
                    <a:pt x="32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34" name="Google Shape;9306;p84">
              <a:extLst>
                <a:ext uri="{FF2B5EF4-FFF2-40B4-BE49-F238E27FC236}">
                  <a16:creationId xmlns:a16="http://schemas.microsoft.com/office/drawing/2014/main" id="{428E5F0D-5F4B-2237-7B49-5FDDF76C9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9683" y="2378183"/>
              <a:ext cx="332761" cy="206090"/>
            </a:xfrm>
            <a:custGeom>
              <a:avLst/>
              <a:gdLst>
                <a:gd name="T0" fmla="*/ 166396 w 10479"/>
                <a:gd name="T1" fmla="*/ 10606 h 6490"/>
                <a:gd name="T2" fmla="*/ 320281 w 10479"/>
                <a:gd name="T3" fmla="*/ 98314 h 6490"/>
                <a:gd name="T4" fmla="*/ 322536 w 10479"/>
                <a:gd name="T5" fmla="*/ 102854 h 6490"/>
                <a:gd name="T6" fmla="*/ 320281 w 10479"/>
                <a:gd name="T7" fmla="*/ 107776 h 6490"/>
                <a:gd name="T8" fmla="*/ 166396 w 10479"/>
                <a:gd name="T9" fmla="*/ 195103 h 6490"/>
                <a:gd name="T10" fmla="*/ 12893 w 10479"/>
                <a:gd name="T11" fmla="*/ 107776 h 6490"/>
                <a:gd name="T12" fmla="*/ 10606 w 10479"/>
                <a:gd name="T13" fmla="*/ 102854 h 6490"/>
                <a:gd name="T14" fmla="*/ 12893 w 10479"/>
                <a:gd name="T15" fmla="*/ 98314 h 6490"/>
                <a:gd name="T16" fmla="*/ 166396 w 10479"/>
                <a:gd name="T17" fmla="*/ 10606 h 6490"/>
                <a:gd name="T18" fmla="*/ 166396 w 10479"/>
                <a:gd name="T19" fmla="*/ 0 h 6490"/>
                <a:gd name="T20" fmla="*/ 6065 w 10479"/>
                <a:gd name="T21" fmla="*/ 89613 h 6490"/>
                <a:gd name="T22" fmla="*/ 32 w 10479"/>
                <a:gd name="T23" fmla="*/ 102854 h 6490"/>
                <a:gd name="T24" fmla="*/ 6065 w 10479"/>
                <a:gd name="T25" fmla="*/ 116096 h 6490"/>
                <a:gd name="T26" fmla="*/ 166396 w 10479"/>
                <a:gd name="T27" fmla="*/ 206058 h 6490"/>
                <a:gd name="T28" fmla="*/ 326696 w 10479"/>
                <a:gd name="T29" fmla="*/ 116096 h 6490"/>
                <a:gd name="T30" fmla="*/ 332729 w 10479"/>
                <a:gd name="T31" fmla="*/ 102854 h 6490"/>
                <a:gd name="T32" fmla="*/ 326696 w 10479"/>
                <a:gd name="T33" fmla="*/ 89613 h 6490"/>
                <a:gd name="T34" fmla="*/ 166396 w 10479"/>
                <a:gd name="T35" fmla="*/ 0 h 649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479" h="6490" extrusionOk="0">
                  <a:moveTo>
                    <a:pt x="5240" y="334"/>
                  </a:moveTo>
                  <a:cubicBezTo>
                    <a:pt x="6597" y="334"/>
                    <a:pt x="9276" y="2453"/>
                    <a:pt x="10086" y="3096"/>
                  </a:cubicBezTo>
                  <a:cubicBezTo>
                    <a:pt x="10121" y="3132"/>
                    <a:pt x="10157" y="3179"/>
                    <a:pt x="10157" y="3239"/>
                  </a:cubicBezTo>
                  <a:cubicBezTo>
                    <a:pt x="10157" y="3298"/>
                    <a:pt x="10121" y="3346"/>
                    <a:pt x="10086" y="3394"/>
                  </a:cubicBezTo>
                  <a:cubicBezTo>
                    <a:pt x="9288" y="4025"/>
                    <a:pt x="6597" y="6144"/>
                    <a:pt x="5240" y="6144"/>
                  </a:cubicBezTo>
                  <a:cubicBezTo>
                    <a:pt x="3894" y="6144"/>
                    <a:pt x="1215" y="4025"/>
                    <a:pt x="406" y="3394"/>
                  </a:cubicBezTo>
                  <a:cubicBezTo>
                    <a:pt x="358" y="3346"/>
                    <a:pt x="334" y="3298"/>
                    <a:pt x="334" y="3239"/>
                  </a:cubicBezTo>
                  <a:cubicBezTo>
                    <a:pt x="334" y="3179"/>
                    <a:pt x="358" y="3120"/>
                    <a:pt x="406" y="3096"/>
                  </a:cubicBezTo>
                  <a:cubicBezTo>
                    <a:pt x="1192" y="2453"/>
                    <a:pt x="3894" y="334"/>
                    <a:pt x="5240" y="334"/>
                  </a:cubicBezTo>
                  <a:close/>
                  <a:moveTo>
                    <a:pt x="5240" y="0"/>
                  </a:moveTo>
                  <a:cubicBezTo>
                    <a:pt x="3811" y="0"/>
                    <a:pt x="1239" y="1977"/>
                    <a:pt x="191" y="2822"/>
                  </a:cubicBezTo>
                  <a:cubicBezTo>
                    <a:pt x="84" y="2929"/>
                    <a:pt x="1" y="3072"/>
                    <a:pt x="1" y="3239"/>
                  </a:cubicBezTo>
                  <a:cubicBezTo>
                    <a:pt x="1" y="3406"/>
                    <a:pt x="84" y="3548"/>
                    <a:pt x="191" y="3656"/>
                  </a:cubicBezTo>
                  <a:cubicBezTo>
                    <a:pt x="1239" y="4501"/>
                    <a:pt x="3811" y="6489"/>
                    <a:pt x="5240" y="6489"/>
                  </a:cubicBezTo>
                  <a:cubicBezTo>
                    <a:pt x="6657" y="6489"/>
                    <a:pt x="9252" y="4501"/>
                    <a:pt x="10288" y="3656"/>
                  </a:cubicBezTo>
                  <a:cubicBezTo>
                    <a:pt x="10407" y="3548"/>
                    <a:pt x="10478" y="3406"/>
                    <a:pt x="10478" y="3239"/>
                  </a:cubicBezTo>
                  <a:cubicBezTo>
                    <a:pt x="10478" y="3072"/>
                    <a:pt x="10407" y="2929"/>
                    <a:pt x="10288" y="2822"/>
                  </a:cubicBezTo>
                  <a:cubicBezTo>
                    <a:pt x="9252" y="1977"/>
                    <a:pt x="6668" y="0"/>
                    <a:pt x="52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35" name="Google Shape;9307;p84">
              <a:extLst>
                <a:ext uri="{FF2B5EF4-FFF2-40B4-BE49-F238E27FC236}">
                  <a16:creationId xmlns:a16="http://schemas.microsoft.com/office/drawing/2014/main" id="{3D6B7AAC-5788-3B42-9E3D-C7438C9C4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1201" y="2405746"/>
              <a:ext cx="151598" cy="149884"/>
            </a:xfrm>
            <a:custGeom>
              <a:avLst/>
              <a:gdLst>
                <a:gd name="T0" fmla="*/ 74656 w 4774"/>
                <a:gd name="T1" fmla="*/ 32 h 4720"/>
                <a:gd name="T2" fmla="*/ 72592 w 4774"/>
                <a:gd name="T3" fmla="*/ 64 h 4720"/>
                <a:gd name="T4" fmla="*/ 381 w 4774"/>
                <a:gd name="T5" fmla="*/ 72656 h 4720"/>
                <a:gd name="T6" fmla="*/ 18164 w 4774"/>
                <a:gd name="T7" fmla="*/ 124067 h 4720"/>
                <a:gd name="T8" fmla="*/ 21943 w 4774"/>
                <a:gd name="T9" fmla="*/ 125750 h 4720"/>
                <a:gd name="T10" fmla="*/ 25721 w 4774"/>
                <a:gd name="T11" fmla="*/ 124067 h 4720"/>
                <a:gd name="T12" fmla="*/ 25721 w 4774"/>
                <a:gd name="T13" fmla="*/ 116890 h 4720"/>
                <a:gd name="T14" fmla="*/ 10225 w 4774"/>
                <a:gd name="T15" fmla="*/ 71894 h 4720"/>
                <a:gd name="T16" fmla="*/ 71830 w 4774"/>
                <a:gd name="T17" fmla="*/ 10638 h 4720"/>
                <a:gd name="T18" fmla="*/ 75132 w 4774"/>
                <a:gd name="T19" fmla="*/ 10543 h 4720"/>
                <a:gd name="T20" fmla="*/ 139150 w 4774"/>
                <a:gd name="T21" fmla="*/ 76434 h 4720"/>
                <a:gd name="T22" fmla="*/ 76752 w 4774"/>
                <a:gd name="T23" fmla="*/ 139564 h 4720"/>
                <a:gd name="T24" fmla="*/ 74561 w 4774"/>
                <a:gd name="T25" fmla="*/ 139595 h 4720"/>
                <a:gd name="T26" fmla="*/ 43854 w 4774"/>
                <a:gd name="T27" fmla="*/ 132006 h 4720"/>
                <a:gd name="T28" fmla="*/ 40964 w 4774"/>
                <a:gd name="T29" fmla="*/ 131212 h 4720"/>
                <a:gd name="T30" fmla="*/ 37439 w 4774"/>
                <a:gd name="T31" fmla="*/ 132768 h 4720"/>
                <a:gd name="T32" fmla="*/ 38963 w 4774"/>
                <a:gd name="T33" fmla="*/ 141088 h 4720"/>
                <a:gd name="T34" fmla="*/ 72624 w 4774"/>
                <a:gd name="T35" fmla="*/ 149884 h 4720"/>
                <a:gd name="T36" fmla="*/ 76371 w 4774"/>
                <a:gd name="T37" fmla="*/ 149757 h 4720"/>
                <a:gd name="T38" fmla="*/ 149724 w 4774"/>
                <a:gd name="T39" fmla="*/ 77546 h 4720"/>
                <a:gd name="T40" fmla="*/ 74656 w 4774"/>
                <a:gd name="T41" fmla="*/ 32 h 47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774" h="4720" extrusionOk="0">
                  <a:moveTo>
                    <a:pt x="2351" y="1"/>
                  </a:moveTo>
                  <a:cubicBezTo>
                    <a:pt x="2329" y="1"/>
                    <a:pt x="2308" y="1"/>
                    <a:pt x="2286" y="2"/>
                  </a:cubicBezTo>
                  <a:cubicBezTo>
                    <a:pt x="1048" y="49"/>
                    <a:pt x="36" y="1049"/>
                    <a:pt x="12" y="2288"/>
                  </a:cubicBezTo>
                  <a:cubicBezTo>
                    <a:pt x="0" y="2907"/>
                    <a:pt x="203" y="3478"/>
                    <a:pt x="572" y="3907"/>
                  </a:cubicBezTo>
                  <a:cubicBezTo>
                    <a:pt x="602" y="3943"/>
                    <a:pt x="646" y="3960"/>
                    <a:pt x="691" y="3960"/>
                  </a:cubicBezTo>
                  <a:cubicBezTo>
                    <a:pt x="735" y="3960"/>
                    <a:pt x="780" y="3943"/>
                    <a:pt x="810" y="3907"/>
                  </a:cubicBezTo>
                  <a:cubicBezTo>
                    <a:pt x="869" y="3847"/>
                    <a:pt x="869" y="3740"/>
                    <a:pt x="810" y="3681"/>
                  </a:cubicBezTo>
                  <a:cubicBezTo>
                    <a:pt x="488" y="3312"/>
                    <a:pt x="310" y="2800"/>
                    <a:pt x="322" y="2264"/>
                  </a:cubicBezTo>
                  <a:cubicBezTo>
                    <a:pt x="369" y="1228"/>
                    <a:pt x="1215" y="383"/>
                    <a:pt x="2262" y="335"/>
                  </a:cubicBezTo>
                  <a:cubicBezTo>
                    <a:pt x="2297" y="333"/>
                    <a:pt x="2332" y="332"/>
                    <a:pt x="2366" y="332"/>
                  </a:cubicBezTo>
                  <a:cubicBezTo>
                    <a:pt x="3487" y="332"/>
                    <a:pt x="4416" y="1263"/>
                    <a:pt x="4382" y="2407"/>
                  </a:cubicBezTo>
                  <a:cubicBezTo>
                    <a:pt x="4370" y="3478"/>
                    <a:pt x="3489" y="4347"/>
                    <a:pt x="2417" y="4395"/>
                  </a:cubicBezTo>
                  <a:cubicBezTo>
                    <a:pt x="2394" y="4396"/>
                    <a:pt x="2371" y="4396"/>
                    <a:pt x="2348" y="4396"/>
                  </a:cubicBezTo>
                  <a:cubicBezTo>
                    <a:pt x="2003" y="4396"/>
                    <a:pt x="1671" y="4313"/>
                    <a:pt x="1381" y="4157"/>
                  </a:cubicBezTo>
                  <a:cubicBezTo>
                    <a:pt x="1355" y="4141"/>
                    <a:pt x="1323" y="4132"/>
                    <a:pt x="1290" y="4132"/>
                  </a:cubicBezTo>
                  <a:cubicBezTo>
                    <a:pt x="1248" y="4132"/>
                    <a:pt x="1206" y="4147"/>
                    <a:pt x="1179" y="4181"/>
                  </a:cubicBezTo>
                  <a:cubicBezTo>
                    <a:pt x="1108" y="4264"/>
                    <a:pt x="1119" y="4395"/>
                    <a:pt x="1227" y="4443"/>
                  </a:cubicBezTo>
                  <a:cubicBezTo>
                    <a:pt x="1540" y="4615"/>
                    <a:pt x="1902" y="4720"/>
                    <a:pt x="2287" y="4720"/>
                  </a:cubicBezTo>
                  <a:cubicBezTo>
                    <a:pt x="2326" y="4720"/>
                    <a:pt x="2366" y="4719"/>
                    <a:pt x="2405" y="4716"/>
                  </a:cubicBezTo>
                  <a:cubicBezTo>
                    <a:pt x="3655" y="4693"/>
                    <a:pt x="4679" y="3681"/>
                    <a:pt x="4715" y="2442"/>
                  </a:cubicBezTo>
                  <a:cubicBezTo>
                    <a:pt x="4774" y="1095"/>
                    <a:pt x="3690" y="1"/>
                    <a:pt x="235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36" name="Google Shape;9308;p84">
              <a:extLst>
                <a:ext uri="{FF2B5EF4-FFF2-40B4-BE49-F238E27FC236}">
                  <a16:creationId xmlns:a16="http://schemas.microsoft.com/office/drawing/2014/main" id="{5DCA8F61-30C7-A5A8-49D4-AB82B201D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973" y="2440550"/>
              <a:ext cx="80562" cy="80213"/>
            </a:xfrm>
            <a:custGeom>
              <a:avLst/>
              <a:gdLst>
                <a:gd name="T0" fmla="*/ 40106 w 2537"/>
                <a:gd name="T1" fmla="*/ 32 h 2526"/>
                <a:gd name="T2" fmla="*/ 32 w 2537"/>
                <a:gd name="T3" fmla="*/ 40107 h 2526"/>
                <a:gd name="T4" fmla="*/ 40106 w 2537"/>
                <a:gd name="T5" fmla="*/ 80181 h 2526"/>
                <a:gd name="T6" fmla="*/ 80562 w 2537"/>
                <a:gd name="T7" fmla="*/ 40107 h 2526"/>
                <a:gd name="T8" fmla="*/ 75259 w 2537"/>
                <a:gd name="T9" fmla="*/ 34803 h 2526"/>
                <a:gd name="T10" fmla="*/ 69956 w 2537"/>
                <a:gd name="T11" fmla="*/ 40107 h 2526"/>
                <a:gd name="T12" fmla="*/ 40106 w 2537"/>
                <a:gd name="T13" fmla="*/ 69988 h 2526"/>
                <a:gd name="T14" fmla="*/ 10606 w 2537"/>
                <a:gd name="T15" fmla="*/ 40107 h 2526"/>
                <a:gd name="T16" fmla="*/ 40106 w 2537"/>
                <a:gd name="T17" fmla="*/ 10225 h 2526"/>
                <a:gd name="T18" fmla="*/ 45378 w 2537"/>
                <a:gd name="T19" fmla="*/ 4954 h 2526"/>
                <a:gd name="T20" fmla="*/ 40106 w 2537"/>
                <a:gd name="T21" fmla="*/ 32 h 25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7" h="2526" extrusionOk="0">
                  <a:moveTo>
                    <a:pt x="1263" y="1"/>
                  </a:moveTo>
                  <a:cubicBezTo>
                    <a:pt x="572" y="1"/>
                    <a:pt x="1" y="561"/>
                    <a:pt x="1" y="1263"/>
                  </a:cubicBezTo>
                  <a:cubicBezTo>
                    <a:pt x="1" y="1965"/>
                    <a:pt x="572" y="2525"/>
                    <a:pt x="1263" y="2525"/>
                  </a:cubicBezTo>
                  <a:cubicBezTo>
                    <a:pt x="1965" y="2525"/>
                    <a:pt x="2537" y="1965"/>
                    <a:pt x="2537" y="1263"/>
                  </a:cubicBezTo>
                  <a:cubicBezTo>
                    <a:pt x="2537" y="1168"/>
                    <a:pt x="2453" y="1096"/>
                    <a:pt x="2370" y="1096"/>
                  </a:cubicBezTo>
                  <a:cubicBezTo>
                    <a:pt x="2275" y="1096"/>
                    <a:pt x="2203" y="1168"/>
                    <a:pt x="2203" y="1263"/>
                  </a:cubicBezTo>
                  <a:cubicBezTo>
                    <a:pt x="2203" y="1787"/>
                    <a:pt x="1787" y="2204"/>
                    <a:pt x="1263" y="2204"/>
                  </a:cubicBezTo>
                  <a:cubicBezTo>
                    <a:pt x="751" y="2204"/>
                    <a:pt x="334" y="1787"/>
                    <a:pt x="334" y="1263"/>
                  </a:cubicBezTo>
                  <a:cubicBezTo>
                    <a:pt x="334" y="739"/>
                    <a:pt x="751" y="322"/>
                    <a:pt x="1263" y="322"/>
                  </a:cubicBezTo>
                  <a:cubicBezTo>
                    <a:pt x="1358" y="322"/>
                    <a:pt x="1429" y="251"/>
                    <a:pt x="1429" y="156"/>
                  </a:cubicBezTo>
                  <a:cubicBezTo>
                    <a:pt x="1429" y="72"/>
                    <a:pt x="1358" y="1"/>
                    <a:pt x="12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37" name="Google Shape;9309;p84">
              <a:extLst>
                <a:ext uri="{FF2B5EF4-FFF2-40B4-BE49-F238E27FC236}">
                  <a16:creationId xmlns:a16="http://schemas.microsoft.com/office/drawing/2014/main" id="{6CCDB240-2CD1-6CBB-9CA0-64921240B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749" y="2447377"/>
              <a:ext cx="24610" cy="24610"/>
            </a:xfrm>
            <a:custGeom>
              <a:avLst/>
              <a:gdLst>
                <a:gd name="T0" fmla="*/ 12130 w 775"/>
                <a:gd name="T1" fmla="*/ 0 h 775"/>
                <a:gd name="T2" fmla="*/ 32 w 775"/>
                <a:gd name="T3" fmla="*/ 12480 h 775"/>
                <a:gd name="T4" fmla="*/ 12130 w 775"/>
                <a:gd name="T5" fmla="*/ 24578 h 775"/>
                <a:gd name="T6" fmla="*/ 24578 w 775"/>
                <a:gd name="T7" fmla="*/ 12480 h 775"/>
                <a:gd name="T8" fmla="*/ 12130 w 775"/>
                <a:gd name="T9" fmla="*/ 0 h 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5" h="775" extrusionOk="0">
                  <a:moveTo>
                    <a:pt x="382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82" y="774"/>
                  </a:cubicBezTo>
                  <a:cubicBezTo>
                    <a:pt x="596" y="774"/>
                    <a:pt x="774" y="596"/>
                    <a:pt x="774" y="393"/>
                  </a:cubicBezTo>
                  <a:cubicBezTo>
                    <a:pt x="774" y="179"/>
                    <a:pt x="608" y="0"/>
                    <a:pt x="38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</p:grpSp>
      <p:grpSp>
        <p:nvGrpSpPr>
          <p:cNvPr id="40" name="Google Shape;11709;p88">
            <a:extLst>
              <a:ext uri="{FF2B5EF4-FFF2-40B4-BE49-F238E27FC236}">
                <a16:creationId xmlns:a16="http://schemas.microsoft.com/office/drawing/2014/main" id="{DB3A7BF7-EA85-A13A-74BF-18732A1E0B35}"/>
              </a:ext>
            </a:extLst>
          </p:cNvPr>
          <p:cNvGrpSpPr>
            <a:grpSpLocks/>
          </p:cNvGrpSpPr>
          <p:nvPr/>
        </p:nvGrpSpPr>
        <p:grpSpPr bwMode="auto">
          <a:xfrm>
            <a:off x="4333611" y="3555460"/>
            <a:ext cx="427038" cy="481013"/>
            <a:chOff x="3567553" y="1499912"/>
            <a:chExt cx="320022" cy="359778"/>
          </a:xfrm>
          <a:solidFill>
            <a:schemeClr val="accent3"/>
          </a:solidFill>
        </p:grpSpPr>
        <p:sp>
          <p:nvSpPr>
            <p:cNvPr id="41" name="Google Shape;11710;p88">
              <a:extLst>
                <a:ext uri="{FF2B5EF4-FFF2-40B4-BE49-F238E27FC236}">
                  <a16:creationId xmlns:a16="http://schemas.microsoft.com/office/drawing/2014/main" id="{0710F540-AD47-64B3-D6F9-94BF3B8B0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553" y="1502933"/>
              <a:ext cx="263218" cy="356757"/>
            </a:xfrm>
            <a:custGeom>
              <a:avLst/>
              <a:gdLst>
                <a:gd name="T0" fmla="*/ 55277 w 8276"/>
                <a:gd name="T1" fmla="*/ 0 h 11217"/>
                <a:gd name="T2" fmla="*/ 53401 w 8276"/>
                <a:gd name="T3" fmla="*/ 382 h 11217"/>
                <a:gd name="T4" fmla="*/ 28784 w 8276"/>
                <a:gd name="T5" fmla="*/ 35622 h 11217"/>
                <a:gd name="T6" fmla="*/ 28784 w 8276"/>
                <a:gd name="T7" fmla="*/ 263187 h 11217"/>
                <a:gd name="T8" fmla="*/ 5311 w 8276"/>
                <a:gd name="T9" fmla="*/ 263187 h 11217"/>
                <a:gd name="T10" fmla="*/ 32 w 8276"/>
                <a:gd name="T11" fmla="*/ 268498 h 11217"/>
                <a:gd name="T12" fmla="*/ 32 w 8276"/>
                <a:gd name="T13" fmla="*/ 322662 h 11217"/>
                <a:gd name="T14" fmla="*/ 34095 w 8276"/>
                <a:gd name="T15" fmla="*/ 356725 h 11217"/>
                <a:gd name="T16" fmla="*/ 227596 w 8276"/>
                <a:gd name="T17" fmla="*/ 356725 h 11217"/>
                <a:gd name="T18" fmla="*/ 263186 w 8276"/>
                <a:gd name="T19" fmla="*/ 321135 h 11217"/>
                <a:gd name="T20" fmla="*/ 263186 w 8276"/>
                <a:gd name="T21" fmla="*/ 156799 h 11217"/>
                <a:gd name="T22" fmla="*/ 256762 w 8276"/>
                <a:gd name="T23" fmla="*/ 151106 h 11217"/>
                <a:gd name="T24" fmla="*/ 251450 w 8276"/>
                <a:gd name="T25" fmla="*/ 156417 h 11217"/>
                <a:gd name="T26" fmla="*/ 251450 w 8276"/>
                <a:gd name="T27" fmla="*/ 320754 h 11217"/>
                <a:gd name="T28" fmla="*/ 226833 w 8276"/>
                <a:gd name="T29" fmla="*/ 345371 h 11217"/>
                <a:gd name="T30" fmla="*/ 224575 w 8276"/>
                <a:gd name="T31" fmla="*/ 345371 h 11217"/>
                <a:gd name="T32" fmla="*/ 203743 w 8276"/>
                <a:gd name="T33" fmla="*/ 322280 h 11217"/>
                <a:gd name="T34" fmla="*/ 203743 w 8276"/>
                <a:gd name="T35" fmla="*/ 305615 h 11217"/>
                <a:gd name="T36" fmla="*/ 198431 w 8276"/>
                <a:gd name="T37" fmla="*/ 300303 h 11217"/>
                <a:gd name="T38" fmla="*/ 193152 w 8276"/>
                <a:gd name="T39" fmla="*/ 305615 h 11217"/>
                <a:gd name="T40" fmla="*/ 193152 w 8276"/>
                <a:gd name="T41" fmla="*/ 322280 h 11217"/>
                <a:gd name="T42" fmla="*/ 202598 w 8276"/>
                <a:gd name="T43" fmla="*/ 345752 h 11217"/>
                <a:gd name="T44" fmla="*/ 47453 w 8276"/>
                <a:gd name="T45" fmla="*/ 345848 h 11217"/>
                <a:gd name="T46" fmla="*/ 28052 w 8276"/>
                <a:gd name="T47" fmla="*/ 345371 h 11217"/>
                <a:gd name="T48" fmla="*/ 9478 w 8276"/>
                <a:gd name="T49" fmla="*/ 322662 h 11217"/>
                <a:gd name="T50" fmla="*/ 9478 w 8276"/>
                <a:gd name="T51" fmla="*/ 273809 h 11217"/>
                <a:gd name="T52" fmla="*/ 193152 w 8276"/>
                <a:gd name="T53" fmla="*/ 273809 h 11217"/>
                <a:gd name="T54" fmla="*/ 193152 w 8276"/>
                <a:gd name="T55" fmla="*/ 284782 h 11217"/>
                <a:gd name="T56" fmla="*/ 198431 w 8276"/>
                <a:gd name="T57" fmla="*/ 290094 h 11217"/>
                <a:gd name="T58" fmla="*/ 203743 w 8276"/>
                <a:gd name="T59" fmla="*/ 284782 h 11217"/>
                <a:gd name="T60" fmla="*/ 203743 w 8276"/>
                <a:gd name="T61" fmla="*/ 268498 h 11217"/>
                <a:gd name="T62" fmla="*/ 198431 w 8276"/>
                <a:gd name="T63" fmla="*/ 263187 h 11217"/>
                <a:gd name="T64" fmla="*/ 39025 w 8276"/>
                <a:gd name="T65" fmla="*/ 263187 h 11217"/>
                <a:gd name="T66" fmla="*/ 39025 w 8276"/>
                <a:gd name="T67" fmla="*/ 35622 h 11217"/>
                <a:gd name="T68" fmla="*/ 56804 w 8276"/>
                <a:gd name="T69" fmla="*/ 10241 h 11217"/>
                <a:gd name="T70" fmla="*/ 60239 w 8276"/>
                <a:gd name="T71" fmla="*/ 3435 h 11217"/>
                <a:gd name="T72" fmla="*/ 55277 w 8276"/>
                <a:gd name="T73" fmla="*/ 0 h 1121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2" name="Google Shape;11711;p88">
              <a:extLst>
                <a:ext uri="{FF2B5EF4-FFF2-40B4-BE49-F238E27FC236}">
                  <a16:creationId xmlns:a16="http://schemas.microsoft.com/office/drawing/2014/main" id="{F133BF2B-0712-4646-22D8-9D853B6AB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001" y="1499912"/>
              <a:ext cx="249574" cy="142773"/>
            </a:xfrm>
            <a:custGeom>
              <a:avLst/>
              <a:gdLst>
                <a:gd name="T0" fmla="*/ 215861 w 7847"/>
                <a:gd name="T1" fmla="*/ 10241 h 4489"/>
                <a:gd name="T2" fmla="*/ 239714 w 7847"/>
                <a:gd name="T3" fmla="*/ 34095 h 4489"/>
                <a:gd name="T4" fmla="*/ 239333 w 7847"/>
                <a:gd name="T5" fmla="*/ 82948 h 4489"/>
                <a:gd name="T6" fmla="*/ 192007 w 7847"/>
                <a:gd name="T7" fmla="*/ 82948 h 4489"/>
                <a:gd name="T8" fmla="*/ 192007 w 7847"/>
                <a:gd name="T9" fmla="*/ 45068 h 4489"/>
                <a:gd name="T10" fmla="*/ 192007 w 7847"/>
                <a:gd name="T11" fmla="*/ 34095 h 4489"/>
                <a:gd name="T12" fmla="*/ 215479 w 7847"/>
                <a:gd name="T13" fmla="*/ 10241 h 4489"/>
                <a:gd name="T14" fmla="*/ 215861 w 7847"/>
                <a:gd name="T15" fmla="*/ 10241 h 4489"/>
                <a:gd name="T16" fmla="*/ 5311 w 7847"/>
                <a:gd name="T17" fmla="*/ 0 h 4489"/>
                <a:gd name="T18" fmla="*/ 0 w 7847"/>
                <a:gd name="T19" fmla="*/ 5311 h 4489"/>
                <a:gd name="T20" fmla="*/ 5311 w 7847"/>
                <a:gd name="T21" fmla="*/ 10241 h 4489"/>
                <a:gd name="T22" fmla="*/ 190480 w 7847"/>
                <a:gd name="T23" fmla="*/ 10241 h 4489"/>
                <a:gd name="T24" fmla="*/ 183292 w 7847"/>
                <a:gd name="T25" fmla="*/ 21214 h 4489"/>
                <a:gd name="T26" fmla="*/ 181002 w 7847"/>
                <a:gd name="T27" fmla="*/ 33713 h 4489"/>
                <a:gd name="T28" fmla="*/ 181002 w 7847"/>
                <a:gd name="T29" fmla="*/ 44304 h 4489"/>
                <a:gd name="T30" fmla="*/ 181002 w 7847"/>
                <a:gd name="T31" fmla="*/ 137843 h 4489"/>
                <a:gd name="T32" fmla="*/ 186314 w 7847"/>
                <a:gd name="T33" fmla="*/ 142773 h 4489"/>
                <a:gd name="T34" fmla="*/ 191244 w 7847"/>
                <a:gd name="T35" fmla="*/ 137843 h 4489"/>
                <a:gd name="T36" fmla="*/ 191244 w 7847"/>
                <a:gd name="T37" fmla="*/ 93157 h 4489"/>
                <a:gd name="T38" fmla="*/ 243881 w 7847"/>
                <a:gd name="T39" fmla="*/ 93157 h 4489"/>
                <a:gd name="T40" fmla="*/ 249161 w 7847"/>
                <a:gd name="T41" fmla="*/ 87877 h 4489"/>
                <a:gd name="T42" fmla="*/ 249161 w 7847"/>
                <a:gd name="T43" fmla="*/ 34095 h 4489"/>
                <a:gd name="T44" fmla="*/ 215479 w 7847"/>
                <a:gd name="T45" fmla="*/ 0 h 4489"/>
                <a:gd name="T46" fmla="*/ 5311 w 7847"/>
                <a:gd name="T47" fmla="*/ 0 h 448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lnTo>
                    <a:pt x="6787" y="322"/>
                  </a:ln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3" name="Google Shape;11712;p88">
              <a:extLst>
                <a:ext uri="{FF2B5EF4-FFF2-40B4-BE49-F238E27FC236}">
                  <a16:creationId xmlns:a16="http://schemas.microsoft.com/office/drawing/2014/main" id="{B608492E-F4A8-3BAB-8891-F0BA0A7B7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86" y="1594563"/>
              <a:ext cx="141659" cy="10273"/>
            </a:xfrm>
            <a:custGeom>
              <a:avLst/>
              <a:gdLst>
                <a:gd name="T0" fmla="*/ 5311 w 4454"/>
                <a:gd name="T1" fmla="*/ 32 h 323"/>
                <a:gd name="T2" fmla="*/ 0 w 4454"/>
                <a:gd name="T3" fmla="*/ 5343 h 323"/>
                <a:gd name="T4" fmla="*/ 5311 w 4454"/>
                <a:gd name="T5" fmla="*/ 10241 h 323"/>
                <a:gd name="T6" fmla="*/ 136316 w 4454"/>
                <a:gd name="T7" fmla="*/ 10241 h 323"/>
                <a:gd name="T8" fmla="*/ 141627 w 4454"/>
                <a:gd name="T9" fmla="*/ 5343 h 323"/>
                <a:gd name="T10" fmla="*/ 136316 w 4454"/>
                <a:gd name="T11" fmla="*/ 32 h 323"/>
                <a:gd name="T12" fmla="*/ 5311 w 4454"/>
                <a:gd name="T13" fmla="*/ 32 h 3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lnTo>
                    <a:pt x="16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4" name="Google Shape;11713;p88">
              <a:extLst>
                <a:ext uri="{FF2B5EF4-FFF2-40B4-BE49-F238E27FC236}">
                  <a16:creationId xmlns:a16="http://schemas.microsoft.com/office/drawing/2014/main" id="{2BD32C0D-EA38-6BE7-E354-E30A800E8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86" y="1638136"/>
              <a:ext cx="141659" cy="10241"/>
            </a:xfrm>
            <a:custGeom>
              <a:avLst/>
              <a:gdLst>
                <a:gd name="T0" fmla="*/ 5311 w 4454"/>
                <a:gd name="T1" fmla="*/ 0 h 322"/>
                <a:gd name="T2" fmla="*/ 0 w 4454"/>
                <a:gd name="T3" fmla="*/ 5311 h 322"/>
                <a:gd name="T4" fmla="*/ 5311 w 4454"/>
                <a:gd name="T5" fmla="*/ 10241 h 322"/>
                <a:gd name="T6" fmla="*/ 136316 w 4454"/>
                <a:gd name="T7" fmla="*/ 10241 h 322"/>
                <a:gd name="T8" fmla="*/ 141627 w 4454"/>
                <a:gd name="T9" fmla="*/ 5311 h 322"/>
                <a:gd name="T10" fmla="*/ 136316 w 4454"/>
                <a:gd name="T11" fmla="*/ 0 h 322"/>
                <a:gd name="T12" fmla="*/ 5311 w 4454"/>
                <a:gd name="T13" fmla="*/ 0 h 3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5" name="Google Shape;11714;p88">
              <a:extLst>
                <a:ext uri="{FF2B5EF4-FFF2-40B4-BE49-F238E27FC236}">
                  <a16:creationId xmlns:a16="http://schemas.microsoft.com/office/drawing/2014/main" id="{6CDD4E5B-9C18-61DA-3923-FA619C882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86" y="1682059"/>
              <a:ext cx="141659" cy="10623"/>
            </a:xfrm>
            <a:custGeom>
              <a:avLst/>
              <a:gdLst>
                <a:gd name="T0" fmla="*/ 5311 w 4454"/>
                <a:gd name="T1" fmla="*/ 0 h 334"/>
                <a:gd name="T2" fmla="*/ 0 w 4454"/>
                <a:gd name="T3" fmla="*/ 5312 h 334"/>
                <a:gd name="T4" fmla="*/ 5311 w 4454"/>
                <a:gd name="T5" fmla="*/ 10623 h 334"/>
                <a:gd name="T6" fmla="*/ 136316 w 4454"/>
                <a:gd name="T7" fmla="*/ 10623 h 334"/>
                <a:gd name="T8" fmla="*/ 141627 w 4454"/>
                <a:gd name="T9" fmla="*/ 5312 h 334"/>
                <a:gd name="T10" fmla="*/ 136316 w 4454"/>
                <a:gd name="T11" fmla="*/ 0 h 334"/>
                <a:gd name="T12" fmla="*/ 5311 w 4454"/>
                <a:gd name="T13" fmla="*/ 0 h 3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  <p:sp>
          <p:nvSpPr>
            <p:cNvPr id="46" name="Google Shape;11715;p88">
              <a:extLst>
                <a:ext uri="{FF2B5EF4-FFF2-40B4-BE49-F238E27FC236}">
                  <a16:creationId xmlns:a16="http://schemas.microsoft.com/office/drawing/2014/main" id="{A9909D14-8946-A54A-6953-F2AECA525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86" y="1725600"/>
              <a:ext cx="141659" cy="10623"/>
            </a:xfrm>
            <a:custGeom>
              <a:avLst/>
              <a:gdLst>
                <a:gd name="T0" fmla="*/ 5311 w 4454"/>
                <a:gd name="T1" fmla="*/ 0 h 334"/>
                <a:gd name="T2" fmla="*/ 0 w 4454"/>
                <a:gd name="T3" fmla="*/ 5312 h 334"/>
                <a:gd name="T4" fmla="*/ 5311 w 4454"/>
                <a:gd name="T5" fmla="*/ 10623 h 334"/>
                <a:gd name="T6" fmla="*/ 136316 w 4454"/>
                <a:gd name="T7" fmla="*/ 10623 h 334"/>
                <a:gd name="T8" fmla="*/ 141627 w 4454"/>
                <a:gd name="T9" fmla="*/ 5312 h 334"/>
                <a:gd name="T10" fmla="*/ 136316 w 4454"/>
                <a:gd name="T11" fmla="*/ 0 h 334"/>
                <a:gd name="T12" fmla="*/ 5311 w 4454"/>
                <a:gd name="T13" fmla="*/ 0 h 3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00" tIns="121900" rIns="121900" bIns="121900" anchor="ctr"/>
            <a:lstStyle/>
            <a:p>
              <a:endParaRPr lang="en-US"/>
            </a:p>
          </p:txBody>
        </p:sp>
      </p:grpSp>
      <p:grpSp>
        <p:nvGrpSpPr>
          <p:cNvPr id="47" name="Google Shape;8193;p80">
            <a:extLst>
              <a:ext uri="{FF2B5EF4-FFF2-40B4-BE49-F238E27FC236}">
                <a16:creationId xmlns:a16="http://schemas.microsoft.com/office/drawing/2014/main" id="{4FE8AC2A-E462-F3EA-1ACF-B8F7577CF479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10410198" y="1876313"/>
            <a:ext cx="1293438" cy="765929"/>
            <a:chOff x="2029517" y="1732295"/>
            <a:chExt cx="1149068" cy="643432"/>
          </a:xfrm>
        </p:grpSpPr>
        <p:grpSp>
          <p:nvGrpSpPr>
            <p:cNvPr id="48" name="Google Shape;8194;p80">
              <a:extLst>
                <a:ext uri="{FF2B5EF4-FFF2-40B4-BE49-F238E27FC236}">
                  <a16:creationId xmlns:a16="http://schemas.microsoft.com/office/drawing/2014/main" id="{BD55B290-74D5-5E4B-2189-C61F3D27D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29697" name="Google Shape;8195;p80">
                <a:extLst>
                  <a:ext uri="{FF2B5EF4-FFF2-40B4-BE49-F238E27FC236}">
                    <a16:creationId xmlns:a16="http://schemas.microsoft.com/office/drawing/2014/main" id="{54A995CA-E4BB-A3C3-E486-A7507569C7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29701" name="Google Shape;8196;p80">
                  <a:extLst>
                    <a:ext uri="{FF2B5EF4-FFF2-40B4-BE49-F238E27FC236}">
                      <a16:creationId xmlns:a16="http://schemas.microsoft.com/office/drawing/2014/main" id="{0BA79F03-4D86-4B63-B5EC-A7C681D2925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869FB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9702" name="Google Shape;8197;p80">
                  <a:extLst>
                    <a:ext uri="{FF2B5EF4-FFF2-40B4-BE49-F238E27FC236}">
                      <a16:creationId xmlns:a16="http://schemas.microsoft.com/office/drawing/2014/main" id="{B807F47E-7CB2-62D5-856C-7FF6C7A0A1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8213" y="1919045"/>
                  <a:ext cx="77906" cy="72321"/>
                </a:xfrm>
                <a:custGeom>
                  <a:avLst/>
                  <a:gdLst>
                    <a:gd name="T0" fmla="*/ 38866 w 11576"/>
                    <a:gd name="T1" fmla="*/ 7 h 10746"/>
                    <a:gd name="T2" fmla="*/ 3150 w 11576"/>
                    <a:gd name="T3" fmla="*/ 30326 h 10746"/>
                    <a:gd name="T4" fmla="*/ 33004 w 11576"/>
                    <a:gd name="T5" fmla="*/ 71857 h 10746"/>
                    <a:gd name="T6" fmla="*/ 38818 w 11576"/>
                    <a:gd name="T7" fmla="*/ 72314 h 10746"/>
                    <a:gd name="T8" fmla="*/ 74534 w 11576"/>
                    <a:gd name="T9" fmla="*/ 41995 h 10746"/>
                    <a:gd name="T10" fmla="*/ 44680 w 11576"/>
                    <a:gd name="T11" fmla="*/ 464 h 10746"/>
                    <a:gd name="T12" fmla="*/ 38866 w 11576"/>
                    <a:gd name="T13" fmla="*/ 7 h 1074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698" name="Google Shape;8198;p80">
                <a:extLst>
                  <a:ext uri="{FF2B5EF4-FFF2-40B4-BE49-F238E27FC236}">
                    <a16:creationId xmlns:a16="http://schemas.microsoft.com/office/drawing/2014/main" id="{726E1913-8D71-10F9-D562-FE459DCFC6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29699" name="Google Shape;8199;p80">
                  <a:extLst>
                    <a:ext uri="{FF2B5EF4-FFF2-40B4-BE49-F238E27FC236}">
                      <a16:creationId xmlns:a16="http://schemas.microsoft.com/office/drawing/2014/main" id="{CF063F73-AFB8-F014-CBB9-7C3745A0624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869FB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9700" name="Google Shape;8200;p80">
                  <a:extLst>
                    <a:ext uri="{FF2B5EF4-FFF2-40B4-BE49-F238E27FC236}">
                      <a16:creationId xmlns:a16="http://schemas.microsoft.com/office/drawing/2014/main" id="{AD356F03-6170-716B-6555-79DEC58BC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2753" y="1746937"/>
                  <a:ext cx="77906" cy="72374"/>
                </a:xfrm>
                <a:custGeom>
                  <a:avLst/>
                  <a:gdLst>
                    <a:gd name="T0" fmla="*/ 38603 w 11576"/>
                    <a:gd name="T1" fmla="*/ 0 h 10754"/>
                    <a:gd name="T2" fmla="*/ 3150 w 11576"/>
                    <a:gd name="T3" fmla="*/ 30372 h 10754"/>
                    <a:gd name="T4" fmla="*/ 33004 w 11576"/>
                    <a:gd name="T5" fmla="*/ 71910 h 10754"/>
                    <a:gd name="T6" fmla="*/ 38818 w 11576"/>
                    <a:gd name="T7" fmla="*/ 72367 h 10754"/>
                    <a:gd name="T8" fmla="*/ 74534 w 11576"/>
                    <a:gd name="T9" fmla="*/ 42049 h 10754"/>
                    <a:gd name="T10" fmla="*/ 44680 w 11576"/>
                    <a:gd name="T11" fmla="*/ 518 h 10754"/>
                    <a:gd name="T12" fmla="*/ 38603 w 11576"/>
                    <a:gd name="T13" fmla="*/ 0 h 1075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9" name="Google Shape;8201;p80">
              <a:extLst>
                <a:ext uri="{FF2B5EF4-FFF2-40B4-BE49-F238E27FC236}">
                  <a16:creationId xmlns:a16="http://schemas.microsoft.com/office/drawing/2014/main" id="{37DA7ECD-F998-A50B-D6F8-B0E74E172A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50" name="Google Shape;8202;p80">
                <a:extLst>
                  <a:ext uri="{FF2B5EF4-FFF2-40B4-BE49-F238E27FC236}">
                    <a16:creationId xmlns:a16="http://schemas.microsoft.com/office/drawing/2014/main" id="{238B3706-5966-8E72-B005-84BBDE82E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59" name="Google Shape;8203;p80">
                  <a:extLst>
                    <a:ext uri="{FF2B5EF4-FFF2-40B4-BE49-F238E27FC236}">
                      <a16:creationId xmlns:a16="http://schemas.microsoft.com/office/drawing/2014/main" id="{441AA966-559E-99F3-C006-1698C9E560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63" name="Google Shape;8204;p80">
                    <a:extLst>
                      <a:ext uri="{FF2B5EF4-FFF2-40B4-BE49-F238E27FC236}">
                        <a16:creationId xmlns:a16="http://schemas.microsoft.com/office/drawing/2014/main" id="{98DF874B-5CC2-44EC-0CA9-9620A3B636F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>
                    <a:solidFill>
                      <a:srgbClr val="869FB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29696" name="Google Shape;8205;p80">
                    <a:extLst>
                      <a:ext uri="{FF2B5EF4-FFF2-40B4-BE49-F238E27FC236}">
                        <a16:creationId xmlns:a16="http://schemas.microsoft.com/office/drawing/2014/main" id="{65C2832A-9A8E-1904-0D86-29804C4920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76003" y="2290640"/>
                    <a:ext cx="77906" cy="72529"/>
                  </a:xfrm>
                  <a:custGeom>
                    <a:avLst/>
                    <a:gdLst>
                      <a:gd name="T0" fmla="*/ 38946 w 11576"/>
                      <a:gd name="T1" fmla="*/ 0 h 10777"/>
                      <a:gd name="T2" fmla="*/ 3150 w 11576"/>
                      <a:gd name="T3" fmla="*/ 30541 h 10777"/>
                      <a:gd name="T4" fmla="*/ 33233 w 11576"/>
                      <a:gd name="T5" fmla="*/ 72071 h 10777"/>
                      <a:gd name="T6" fmla="*/ 38906 w 11576"/>
                      <a:gd name="T7" fmla="*/ 72522 h 10777"/>
                      <a:gd name="T8" fmla="*/ 74534 w 11576"/>
                      <a:gd name="T9" fmla="*/ 41988 h 10777"/>
                      <a:gd name="T10" fmla="*/ 44680 w 11576"/>
                      <a:gd name="T11" fmla="*/ 458 h 10777"/>
                      <a:gd name="T12" fmla="*/ 38946 w 11576"/>
                      <a:gd name="T13" fmla="*/ 0 h 1077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0" name="Google Shape;8206;p80">
                  <a:extLst>
                    <a:ext uri="{FF2B5EF4-FFF2-40B4-BE49-F238E27FC236}">
                      <a16:creationId xmlns:a16="http://schemas.microsoft.com/office/drawing/2014/main" id="{993683C8-8620-6F8C-60DE-4F76ED9E6C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61" name="Google Shape;8207;p80">
                    <a:extLst>
                      <a:ext uri="{FF2B5EF4-FFF2-40B4-BE49-F238E27FC236}">
                        <a16:creationId xmlns:a16="http://schemas.microsoft.com/office/drawing/2014/main" id="{79D40861-4372-5FBC-CC06-3148DD14C07D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>
                    <a:solidFill>
                      <a:srgbClr val="869FB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62" name="Google Shape;8208;p80">
                    <a:extLst>
                      <a:ext uri="{FF2B5EF4-FFF2-40B4-BE49-F238E27FC236}">
                        <a16:creationId xmlns:a16="http://schemas.microsoft.com/office/drawing/2014/main" id="{CED759B8-0E25-D5ED-F28D-21DDDBCC6B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00678" y="2103152"/>
                    <a:ext cx="77906" cy="72368"/>
                  </a:xfrm>
                  <a:custGeom>
                    <a:avLst/>
                    <a:gdLst>
                      <a:gd name="T0" fmla="*/ 38940 w 11576"/>
                      <a:gd name="T1" fmla="*/ 7 h 10753"/>
                      <a:gd name="T2" fmla="*/ 3150 w 11576"/>
                      <a:gd name="T3" fmla="*/ 30319 h 10753"/>
                      <a:gd name="T4" fmla="*/ 33004 w 11576"/>
                      <a:gd name="T5" fmla="*/ 71850 h 10753"/>
                      <a:gd name="T6" fmla="*/ 39081 w 11576"/>
                      <a:gd name="T7" fmla="*/ 72368 h 10753"/>
                      <a:gd name="T8" fmla="*/ 74534 w 11576"/>
                      <a:gd name="T9" fmla="*/ 41995 h 10753"/>
                      <a:gd name="T10" fmla="*/ 44680 w 11576"/>
                      <a:gd name="T11" fmla="*/ 458 h 10753"/>
                      <a:gd name="T12" fmla="*/ 38940 w 11576"/>
                      <a:gd name="T13" fmla="*/ 7 h 1075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1" name="Google Shape;8209;p80">
                <a:extLst>
                  <a:ext uri="{FF2B5EF4-FFF2-40B4-BE49-F238E27FC236}">
                    <a16:creationId xmlns:a16="http://schemas.microsoft.com/office/drawing/2014/main" id="{29B5BF88-F2C8-0843-00B6-00D52DFE08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52" name="Google Shape;8210;p80">
                  <a:extLst>
                    <a:ext uri="{FF2B5EF4-FFF2-40B4-BE49-F238E27FC236}">
                      <a16:creationId xmlns:a16="http://schemas.microsoft.com/office/drawing/2014/main" id="{81DC9CC4-6282-0A17-2152-7684A0497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9517" y="1996395"/>
                  <a:ext cx="135152" cy="135374"/>
                </a:xfrm>
                <a:custGeom>
                  <a:avLst/>
                  <a:gdLst>
                    <a:gd name="T0" fmla="*/ 67576 w 20082"/>
                    <a:gd name="T1" fmla="*/ 7 h 20115"/>
                    <a:gd name="T2" fmla="*/ 0 w 20082"/>
                    <a:gd name="T3" fmla="*/ 67576 h 20115"/>
                    <a:gd name="T4" fmla="*/ 67576 w 20082"/>
                    <a:gd name="T5" fmla="*/ 135374 h 20115"/>
                    <a:gd name="T6" fmla="*/ 135145 w 20082"/>
                    <a:gd name="T7" fmla="*/ 67576 h 20115"/>
                    <a:gd name="T8" fmla="*/ 67576 w 20082"/>
                    <a:gd name="T9" fmla="*/ 7 h 201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121900" tIns="121900" rIns="121900" bIns="121900" anchor="ctr"/>
                <a:lstStyle/>
                <a:p>
                  <a:endParaRPr lang="en-US"/>
                </a:p>
              </p:txBody>
            </p:sp>
            <p:grpSp>
              <p:nvGrpSpPr>
                <p:cNvPr id="53" name="Google Shape;8211;p80">
                  <a:extLst>
                    <a:ext uri="{FF2B5EF4-FFF2-40B4-BE49-F238E27FC236}">
                      <a16:creationId xmlns:a16="http://schemas.microsoft.com/office/drawing/2014/main" id="{E4125A21-5B46-F5F8-9D07-0A333A0623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57" name="Google Shape;8212;p80">
                    <a:extLst>
                      <a:ext uri="{FF2B5EF4-FFF2-40B4-BE49-F238E27FC236}">
                        <a16:creationId xmlns:a16="http://schemas.microsoft.com/office/drawing/2014/main" id="{E82787F0-366B-2C99-DCE1-F7E08B77F880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>
                    <a:solidFill>
                      <a:srgbClr val="BAC8D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58" name="Google Shape;8213;p80">
                    <a:extLst>
                      <a:ext uri="{FF2B5EF4-FFF2-40B4-BE49-F238E27FC236}">
                        <a16:creationId xmlns:a16="http://schemas.microsoft.com/office/drawing/2014/main" id="{636F1DAA-9479-D8F0-034D-E009BDFAB1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12072" y="1732295"/>
                    <a:ext cx="103272" cy="100095"/>
                  </a:xfrm>
                  <a:custGeom>
                    <a:avLst/>
                    <a:gdLst>
                      <a:gd name="T0" fmla="*/ 51767 w 15345"/>
                      <a:gd name="T1" fmla="*/ 7 h 14873"/>
                      <a:gd name="T2" fmla="*/ 48496 w 15345"/>
                      <a:gd name="T3" fmla="*/ 108 h 14873"/>
                      <a:gd name="T4" fmla="*/ 1797 w 15345"/>
                      <a:gd name="T5" fmla="*/ 53093 h 14873"/>
                      <a:gd name="T6" fmla="*/ 51861 w 15345"/>
                      <a:gd name="T7" fmla="*/ 100095 h 14873"/>
                      <a:gd name="T8" fmla="*/ 54782 w 15345"/>
                      <a:gd name="T9" fmla="*/ 100008 h 14873"/>
                      <a:gd name="T10" fmla="*/ 101697 w 15345"/>
                      <a:gd name="T11" fmla="*/ 47029 h 14873"/>
                      <a:gd name="T12" fmla="*/ 51767 w 15345"/>
                      <a:gd name="T13" fmla="*/ 7 h 1487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" name="Google Shape;8214;p80">
                  <a:extLst>
                    <a:ext uri="{FF2B5EF4-FFF2-40B4-BE49-F238E27FC236}">
                      <a16:creationId xmlns:a16="http://schemas.microsoft.com/office/drawing/2014/main" id="{800B7AC7-8EC1-7B3D-DFAB-A4D9F0A4D5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55" name="Google Shape;8215;p80">
                    <a:extLst>
                      <a:ext uri="{FF2B5EF4-FFF2-40B4-BE49-F238E27FC236}">
                        <a16:creationId xmlns:a16="http://schemas.microsoft.com/office/drawing/2014/main" id="{58C0577F-D447-EDBF-4436-58937BB219C1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>
                    <a:solidFill>
                      <a:srgbClr val="BAC8D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56" name="Google Shape;8216;p80">
                    <a:extLst>
                      <a:ext uri="{FF2B5EF4-FFF2-40B4-BE49-F238E27FC236}">
                        <a16:creationId xmlns:a16="http://schemas.microsoft.com/office/drawing/2014/main" id="{F7A574F9-5F3D-3672-E834-672E235D30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07514" y="2275632"/>
                    <a:ext cx="103279" cy="100095"/>
                  </a:xfrm>
                  <a:custGeom>
                    <a:avLst/>
                    <a:gdLst>
                      <a:gd name="T0" fmla="*/ 51801 w 15346"/>
                      <a:gd name="T1" fmla="*/ 0 h 14873"/>
                      <a:gd name="T2" fmla="*/ 48497 w 15346"/>
                      <a:gd name="T3" fmla="*/ 108 h 14873"/>
                      <a:gd name="T4" fmla="*/ 1804 w 15346"/>
                      <a:gd name="T5" fmla="*/ 53086 h 14873"/>
                      <a:gd name="T6" fmla="*/ 51862 w 15346"/>
                      <a:gd name="T7" fmla="*/ 100088 h 14873"/>
                      <a:gd name="T8" fmla="*/ 54782 w 15346"/>
                      <a:gd name="T9" fmla="*/ 100008 h 14873"/>
                      <a:gd name="T10" fmla="*/ 101704 w 15346"/>
                      <a:gd name="T11" fmla="*/ 46800 h 14873"/>
                      <a:gd name="T12" fmla="*/ 51801 w 15346"/>
                      <a:gd name="T13" fmla="*/ 0 h 1487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121900" tIns="121900" rIns="121900" bIns="12190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29704" name="Google Shape;7896;p80">
            <a:extLst>
              <a:ext uri="{FF2B5EF4-FFF2-40B4-BE49-F238E27FC236}">
                <a16:creationId xmlns:a16="http://schemas.microsoft.com/office/drawing/2014/main" id="{65480F21-3FD2-9B6E-BA33-7E261295FD72}"/>
              </a:ext>
            </a:extLst>
          </p:cNvPr>
          <p:cNvGrpSpPr>
            <a:grpSpLocks/>
          </p:cNvGrpSpPr>
          <p:nvPr/>
        </p:nvGrpSpPr>
        <p:grpSpPr bwMode="auto">
          <a:xfrm>
            <a:off x="318674" y="508387"/>
            <a:ext cx="985036" cy="697230"/>
            <a:chOff x="4967783" y="2151471"/>
            <a:chExt cx="3920692" cy="2702940"/>
          </a:xfrm>
        </p:grpSpPr>
        <p:grpSp>
          <p:nvGrpSpPr>
            <p:cNvPr id="29707" name="Google Shape;7897;p80">
              <a:extLst>
                <a:ext uri="{FF2B5EF4-FFF2-40B4-BE49-F238E27FC236}">
                  <a16:creationId xmlns:a16="http://schemas.microsoft.com/office/drawing/2014/main" id="{BDB69500-5CD7-E67F-0A5E-61E44975BD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29719" name="Google Shape;7898;p80">
                <a:extLst>
                  <a:ext uri="{FF2B5EF4-FFF2-40B4-BE49-F238E27FC236}">
                    <a16:creationId xmlns:a16="http://schemas.microsoft.com/office/drawing/2014/main" id="{574686D7-DAF1-E503-489C-C8179FA81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6153" y="4266675"/>
                <a:ext cx="932050" cy="40353"/>
              </a:xfrm>
              <a:custGeom>
                <a:avLst/>
                <a:gdLst>
                  <a:gd name="T0" fmla="*/ 0 w 106520"/>
                  <a:gd name="T1" fmla="*/ 0 h 2706"/>
                  <a:gd name="T2" fmla="*/ 0 w 106520"/>
                  <a:gd name="T3" fmla="*/ 40338 h 2706"/>
                  <a:gd name="T4" fmla="*/ 932050 w 106520"/>
                  <a:gd name="T5" fmla="*/ 40338 h 2706"/>
                  <a:gd name="T6" fmla="*/ 932050 w 106520"/>
                  <a:gd name="T7" fmla="*/ 0 h 2706"/>
                  <a:gd name="T8" fmla="*/ 0 w 106520"/>
                  <a:gd name="T9" fmla="*/ 0 h 27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29720" name="Google Shape;7899;p80">
                <a:extLst>
                  <a:ext uri="{FF2B5EF4-FFF2-40B4-BE49-F238E27FC236}">
                    <a16:creationId xmlns:a16="http://schemas.microsoft.com/office/drawing/2014/main" id="{30CEDD36-7EA2-9407-4735-9F6812E01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784" y="3762285"/>
                <a:ext cx="1916675" cy="544757"/>
              </a:xfrm>
              <a:custGeom>
                <a:avLst/>
                <a:gdLst>
                  <a:gd name="T0" fmla="*/ 40367 w 128485"/>
                  <a:gd name="T1" fmla="*/ 15 h 36518"/>
                  <a:gd name="T2" fmla="*/ 15 w 128485"/>
                  <a:gd name="T3" fmla="*/ 4863 h 36518"/>
                  <a:gd name="T4" fmla="*/ 206607 w 128485"/>
                  <a:gd name="T5" fmla="*/ 389794 h 36518"/>
                  <a:gd name="T6" fmla="*/ 620195 w 128485"/>
                  <a:gd name="T7" fmla="*/ 544742 h 36518"/>
                  <a:gd name="T8" fmla="*/ 1916660 w 128485"/>
                  <a:gd name="T9" fmla="*/ 544742 h 36518"/>
                  <a:gd name="T10" fmla="*/ 1916660 w 128485"/>
                  <a:gd name="T11" fmla="*/ 504390 h 36518"/>
                  <a:gd name="T12" fmla="*/ 620195 w 128485"/>
                  <a:gd name="T13" fmla="*/ 504390 h 36518"/>
                  <a:gd name="T14" fmla="*/ 233638 w 128485"/>
                  <a:gd name="T15" fmla="*/ 359541 h 36518"/>
                  <a:gd name="T16" fmla="*/ 40367 w 128485"/>
                  <a:gd name="T17" fmla="*/ 15 h 365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29721" name="Google Shape;7900;p80">
                <a:extLst>
                  <a:ext uri="{FF2B5EF4-FFF2-40B4-BE49-F238E27FC236}">
                    <a16:creationId xmlns:a16="http://schemas.microsoft.com/office/drawing/2014/main" id="{69D32856-EADA-E541-DA91-272154D0E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021" y="3035999"/>
                <a:ext cx="754960" cy="529407"/>
              </a:xfrm>
              <a:custGeom>
                <a:avLst/>
                <a:gdLst>
                  <a:gd name="T0" fmla="*/ 616958 w 50609"/>
                  <a:gd name="T1" fmla="*/ 0 h 35489"/>
                  <a:gd name="T2" fmla="*/ 210232 w 50609"/>
                  <a:gd name="T3" fmla="*/ 151323 h 35489"/>
                  <a:gd name="T4" fmla="*/ 0 w 50609"/>
                  <a:gd name="T5" fmla="*/ 522545 h 35489"/>
                  <a:gd name="T6" fmla="*/ 38741 w 50609"/>
                  <a:gd name="T7" fmla="*/ 529407 h 35489"/>
                  <a:gd name="T8" fmla="*/ 237263 w 50609"/>
                  <a:gd name="T9" fmla="*/ 181591 h 35489"/>
                  <a:gd name="T10" fmla="*/ 616958 w 50609"/>
                  <a:gd name="T11" fmla="*/ 40352 h 35489"/>
                  <a:gd name="T12" fmla="*/ 754960 w 50609"/>
                  <a:gd name="T13" fmla="*/ 40352 h 35489"/>
                  <a:gd name="T14" fmla="*/ 754960 w 50609"/>
                  <a:gd name="T15" fmla="*/ 0 h 35489"/>
                  <a:gd name="T16" fmla="*/ 616958 w 50609"/>
                  <a:gd name="T17" fmla="*/ 0 h 354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lnTo>
                      <a:pt x="41358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29722" name="Google Shape;7901;p80">
                <a:extLst>
                  <a:ext uri="{FF2B5EF4-FFF2-40B4-BE49-F238E27FC236}">
                    <a16:creationId xmlns:a16="http://schemas.microsoft.com/office/drawing/2014/main" id="{D48FD517-778B-99E2-5705-AF7732954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791" y="2531620"/>
                <a:ext cx="2791064" cy="544757"/>
              </a:xfrm>
              <a:custGeom>
                <a:avLst/>
                <a:gdLst>
                  <a:gd name="T0" fmla="*/ 2750712 w 187100"/>
                  <a:gd name="T1" fmla="*/ 15 h 36518"/>
                  <a:gd name="T2" fmla="*/ 2557426 w 187100"/>
                  <a:gd name="T3" fmla="*/ 357930 h 36518"/>
                  <a:gd name="T4" fmla="*/ 2170466 w 187100"/>
                  <a:gd name="T5" fmla="*/ 504390 h 36518"/>
                  <a:gd name="T6" fmla="*/ 15 w 187100"/>
                  <a:gd name="T7" fmla="*/ 504390 h 36518"/>
                  <a:gd name="T8" fmla="*/ 15 w 187100"/>
                  <a:gd name="T9" fmla="*/ 544742 h 36518"/>
                  <a:gd name="T10" fmla="*/ 2170466 w 187100"/>
                  <a:gd name="T11" fmla="*/ 544742 h 36518"/>
                  <a:gd name="T12" fmla="*/ 2584054 w 187100"/>
                  <a:gd name="T13" fmla="*/ 388183 h 36518"/>
                  <a:gd name="T14" fmla="*/ 2791064 w 187100"/>
                  <a:gd name="T15" fmla="*/ 4863 h 36518"/>
                  <a:gd name="T16" fmla="*/ 2750712 w 187100"/>
                  <a:gd name="T17" fmla="*/ 15 h 365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29723" name="Google Shape;7902;p80">
                <a:extLst>
                  <a:ext uri="{FF2B5EF4-FFF2-40B4-BE49-F238E27FC236}">
                    <a16:creationId xmlns:a16="http://schemas.microsoft.com/office/drawing/2014/main" id="{C7C862B6-84B7-1197-F5B0-43D636A3E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3124" y="1805334"/>
                <a:ext cx="1294451" cy="512461"/>
              </a:xfrm>
              <a:custGeom>
                <a:avLst/>
                <a:gdLst>
                  <a:gd name="T0" fmla="*/ 0 w 86774"/>
                  <a:gd name="T1" fmla="*/ 0 h 34353"/>
                  <a:gd name="T2" fmla="*/ 0 w 86774"/>
                  <a:gd name="T3" fmla="*/ 40352 h 34353"/>
                  <a:gd name="T4" fmla="*/ 679104 w 86774"/>
                  <a:gd name="T5" fmla="*/ 40352 h 34353"/>
                  <a:gd name="T6" fmla="*/ 1052355 w 86774"/>
                  <a:gd name="T7" fmla="*/ 176340 h 34353"/>
                  <a:gd name="T8" fmla="*/ 1255710 w 86774"/>
                  <a:gd name="T9" fmla="*/ 512461 h 34353"/>
                  <a:gd name="T10" fmla="*/ 1294451 w 86774"/>
                  <a:gd name="T11" fmla="*/ 506002 h 34353"/>
                  <a:gd name="T12" fmla="*/ 1077774 w 86774"/>
                  <a:gd name="T13" fmla="*/ 146072 h 34353"/>
                  <a:gd name="T14" fmla="*/ 679104 w 86774"/>
                  <a:gd name="T15" fmla="*/ 0 h 34353"/>
                  <a:gd name="T16" fmla="*/ 0 w 86774"/>
                  <a:gd name="T17" fmla="*/ 0 h 343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29724" name="Google Shape;7903;p80">
                <a:extLst>
                  <a:ext uri="{FF2B5EF4-FFF2-40B4-BE49-F238E27FC236}">
                    <a16:creationId xmlns:a16="http://schemas.microsoft.com/office/drawing/2014/main" id="{9A704CB5-A90C-5390-2097-A1B6F6075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5807" y="1805334"/>
                <a:ext cx="2143839" cy="40367"/>
              </a:xfrm>
              <a:custGeom>
                <a:avLst/>
                <a:gdLst>
                  <a:gd name="T0" fmla="*/ 0 w 143713"/>
                  <a:gd name="T1" fmla="*/ 0 h 2706"/>
                  <a:gd name="T2" fmla="*/ 0 w 143713"/>
                  <a:gd name="T3" fmla="*/ 40352 h 2706"/>
                  <a:gd name="T4" fmla="*/ 2143824 w 143713"/>
                  <a:gd name="T5" fmla="*/ 40352 h 2706"/>
                  <a:gd name="T6" fmla="*/ 2143824 w 143713"/>
                  <a:gd name="T7" fmla="*/ 0 h 2706"/>
                  <a:gd name="T8" fmla="*/ 0 w 143713"/>
                  <a:gd name="T9" fmla="*/ 0 h 27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29725" name="Google Shape;7904;p80">
                <a:extLst>
                  <a:ext uri="{FF2B5EF4-FFF2-40B4-BE49-F238E27FC236}">
                    <a16:creationId xmlns:a16="http://schemas.microsoft.com/office/drawing/2014/main" id="{03FE7454-4512-8910-0C63-B6ED7FDDA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7728" y="4266675"/>
                <a:ext cx="932050" cy="40353"/>
              </a:xfrm>
              <a:custGeom>
                <a:avLst/>
                <a:gdLst>
                  <a:gd name="T0" fmla="*/ 0 w 106520"/>
                  <a:gd name="T1" fmla="*/ 0 h 2706"/>
                  <a:gd name="T2" fmla="*/ 0 w 106520"/>
                  <a:gd name="T3" fmla="*/ 40338 h 2706"/>
                  <a:gd name="T4" fmla="*/ 932050 w 106520"/>
                  <a:gd name="T5" fmla="*/ 40338 h 2706"/>
                  <a:gd name="T6" fmla="*/ 932050 w 106520"/>
                  <a:gd name="T7" fmla="*/ 0 h 2706"/>
                  <a:gd name="T8" fmla="*/ 0 w 106520"/>
                  <a:gd name="T9" fmla="*/ 0 h 27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</p:grpSp>
        <p:grpSp>
          <p:nvGrpSpPr>
            <p:cNvPr id="29710" name="Google Shape;7905;p80">
              <a:extLst>
                <a:ext uri="{FF2B5EF4-FFF2-40B4-BE49-F238E27FC236}">
                  <a16:creationId xmlns:a16="http://schemas.microsoft.com/office/drawing/2014/main" id="{4CC2F4FC-C72D-5A8B-8964-2B838C351C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29713" name="Google Shape;7906;p80">
                <a:extLst>
                  <a:ext uri="{FF2B5EF4-FFF2-40B4-BE49-F238E27FC236}">
                    <a16:creationId xmlns:a16="http://schemas.microsoft.com/office/drawing/2014/main" id="{B641A450-26A6-A70E-1238-A6AB6D55DAFC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4924676" y="1720789"/>
                <a:ext cx="241614" cy="209428"/>
              </a:xfrm>
              <a:custGeom>
                <a:avLst/>
                <a:gdLst>
                  <a:gd name="T0" fmla="*/ 60190 w 31949"/>
                  <a:gd name="T1" fmla="*/ 8 h 27693"/>
                  <a:gd name="T2" fmla="*/ 8 w 31949"/>
                  <a:gd name="T3" fmla="*/ 104718 h 27693"/>
                  <a:gd name="T4" fmla="*/ 60190 w 31949"/>
                  <a:gd name="T5" fmla="*/ 209428 h 27693"/>
                  <a:gd name="T6" fmla="*/ 181432 w 31949"/>
                  <a:gd name="T7" fmla="*/ 209428 h 27693"/>
                  <a:gd name="T8" fmla="*/ 241614 w 31949"/>
                  <a:gd name="T9" fmla="*/ 104718 h 27693"/>
                  <a:gd name="T10" fmla="*/ 181432 w 31949"/>
                  <a:gd name="T11" fmla="*/ 8 h 27693"/>
                  <a:gd name="T12" fmla="*/ 60190 w 31949"/>
                  <a:gd name="T13" fmla="*/ 8 h 276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lnTo>
                      <a:pt x="795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29715" name="Google Shape;7907;p80">
                <a:extLst>
                  <a:ext uri="{FF2B5EF4-FFF2-40B4-BE49-F238E27FC236}">
                    <a16:creationId xmlns:a16="http://schemas.microsoft.com/office/drawing/2014/main" id="{CE0939DF-5485-E5E9-48D6-6DCC4880CDC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6309028" y="2311963"/>
                <a:ext cx="241614" cy="209428"/>
              </a:xfrm>
              <a:custGeom>
                <a:avLst/>
                <a:gdLst>
                  <a:gd name="T0" fmla="*/ 60190 w 31949"/>
                  <a:gd name="T1" fmla="*/ 8 h 27693"/>
                  <a:gd name="T2" fmla="*/ 8 w 31949"/>
                  <a:gd name="T3" fmla="*/ 104718 h 27693"/>
                  <a:gd name="T4" fmla="*/ 60190 w 31949"/>
                  <a:gd name="T5" fmla="*/ 209428 h 27693"/>
                  <a:gd name="T6" fmla="*/ 181432 w 31949"/>
                  <a:gd name="T7" fmla="*/ 209428 h 27693"/>
                  <a:gd name="T8" fmla="*/ 241614 w 31949"/>
                  <a:gd name="T9" fmla="*/ 104718 h 27693"/>
                  <a:gd name="T10" fmla="*/ 181432 w 31949"/>
                  <a:gd name="T11" fmla="*/ 8 h 27693"/>
                  <a:gd name="T12" fmla="*/ 60190 w 31949"/>
                  <a:gd name="T13" fmla="*/ 8 h 276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lnTo>
                      <a:pt x="795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29716" name="Google Shape;7908;p80">
                <a:extLst>
                  <a:ext uri="{FF2B5EF4-FFF2-40B4-BE49-F238E27FC236}">
                    <a16:creationId xmlns:a16="http://schemas.microsoft.com/office/drawing/2014/main" id="{953FAE8E-E827-16BC-B20C-E1FD7EE3FF6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222154" y="4182115"/>
                <a:ext cx="241614" cy="209428"/>
              </a:xfrm>
              <a:custGeom>
                <a:avLst/>
                <a:gdLst>
                  <a:gd name="T0" fmla="*/ 60190 w 31949"/>
                  <a:gd name="T1" fmla="*/ 8 h 27693"/>
                  <a:gd name="T2" fmla="*/ 8 w 31949"/>
                  <a:gd name="T3" fmla="*/ 104718 h 27693"/>
                  <a:gd name="T4" fmla="*/ 60190 w 31949"/>
                  <a:gd name="T5" fmla="*/ 209428 h 27693"/>
                  <a:gd name="T6" fmla="*/ 181432 w 31949"/>
                  <a:gd name="T7" fmla="*/ 209428 h 27693"/>
                  <a:gd name="T8" fmla="*/ 241614 w 31949"/>
                  <a:gd name="T9" fmla="*/ 104718 h 27693"/>
                  <a:gd name="T10" fmla="*/ 181432 w 31949"/>
                  <a:gd name="T11" fmla="*/ 8 h 27693"/>
                  <a:gd name="T12" fmla="*/ 60190 w 31949"/>
                  <a:gd name="T13" fmla="*/ 8 h 276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lnTo>
                      <a:pt x="795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29717" name="Google Shape;7909;p80">
                <a:extLst>
                  <a:ext uri="{FF2B5EF4-FFF2-40B4-BE49-F238E27FC236}">
                    <a16:creationId xmlns:a16="http://schemas.microsoft.com/office/drawing/2014/main" id="{2005D47B-2A5E-9ED6-EDE8-0577A8E14CA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597765" y="3554395"/>
                <a:ext cx="241614" cy="209428"/>
              </a:xfrm>
              <a:custGeom>
                <a:avLst/>
                <a:gdLst>
                  <a:gd name="T0" fmla="*/ 60190 w 31949"/>
                  <a:gd name="T1" fmla="*/ 8 h 27693"/>
                  <a:gd name="T2" fmla="*/ 8 w 31949"/>
                  <a:gd name="T3" fmla="*/ 104718 h 27693"/>
                  <a:gd name="T4" fmla="*/ 60190 w 31949"/>
                  <a:gd name="T5" fmla="*/ 209428 h 27693"/>
                  <a:gd name="T6" fmla="*/ 181432 w 31949"/>
                  <a:gd name="T7" fmla="*/ 209428 h 27693"/>
                  <a:gd name="T8" fmla="*/ 241614 w 31949"/>
                  <a:gd name="T9" fmla="*/ 104718 h 27693"/>
                  <a:gd name="T10" fmla="*/ 181432 w 31949"/>
                  <a:gd name="T11" fmla="*/ 8 h 27693"/>
                  <a:gd name="T12" fmla="*/ 60190 w 31949"/>
                  <a:gd name="T13" fmla="*/ 8 h 276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lnTo>
                      <a:pt x="795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  <p:sp>
            <p:nvSpPr>
              <p:cNvPr id="29718" name="Google Shape;7910;p80">
                <a:extLst>
                  <a:ext uri="{FF2B5EF4-FFF2-40B4-BE49-F238E27FC236}">
                    <a16:creationId xmlns:a16="http://schemas.microsoft.com/office/drawing/2014/main" id="{BE6EC9A1-3CC2-0F11-1540-3CE5DF52051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433899" y="2945028"/>
                <a:ext cx="241614" cy="209428"/>
              </a:xfrm>
              <a:custGeom>
                <a:avLst/>
                <a:gdLst>
                  <a:gd name="T0" fmla="*/ 60190 w 31949"/>
                  <a:gd name="T1" fmla="*/ 8 h 27693"/>
                  <a:gd name="T2" fmla="*/ 8 w 31949"/>
                  <a:gd name="T3" fmla="*/ 104718 h 27693"/>
                  <a:gd name="T4" fmla="*/ 60190 w 31949"/>
                  <a:gd name="T5" fmla="*/ 209428 h 27693"/>
                  <a:gd name="T6" fmla="*/ 181432 w 31949"/>
                  <a:gd name="T7" fmla="*/ 209428 h 27693"/>
                  <a:gd name="T8" fmla="*/ 241614 w 31949"/>
                  <a:gd name="T9" fmla="*/ 104718 h 27693"/>
                  <a:gd name="T10" fmla="*/ 181432 w 31949"/>
                  <a:gd name="T11" fmla="*/ 8 h 27693"/>
                  <a:gd name="T12" fmla="*/ 60190 w 31949"/>
                  <a:gd name="T13" fmla="*/ 8 h 276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lnTo>
                      <a:pt x="795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121900" tIns="121900" rIns="121900" bIns="12190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3037707"/>
            <a:ext cx="3921759" cy="619893"/>
          </a:xfrm>
        </p:spPr>
        <p:txBody>
          <a:bodyPr/>
          <a:lstStyle/>
          <a:p>
            <a:r>
              <a:rPr lang="en-US" sz="4000" dirty="0"/>
              <a:t>Examples</a:t>
            </a:r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3284" y="6408760"/>
            <a:ext cx="301771" cy="365125"/>
          </a:xfrm>
        </p:spPr>
        <p:txBody>
          <a:bodyPr/>
          <a:lstStyle/>
          <a:p>
            <a:pPr algn="ctr"/>
            <a:fld id="{FE024F78-56A6-7740-B68D-8D4D026EDF3F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2E6C21-1752-4E06-9FE3-208D45ADB6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553</Words>
  <Application>Microsoft Office PowerPoint</Application>
  <PresentationFormat>Widescreen</PresentationFormat>
  <Paragraphs>107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Nova</vt:lpstr>
      <vt:lpstr>Atkinson Hyperlegible</vt:lpstr>
      <vt:lpstr>Bebas Neue</vt:lpstr>
      <vt:lpstr>Biome</vt:lpstr>
      <vt:lpstr>Calibri</vt:lpstr>
      <vt:lpstr>Epilogue SemiBold</vt:lpstr>
      <vt:lpstr>Slight Regular</vt:lpstr>
      <vt:lpstr>Custom</vt:lpstr>
      <vt:lpstr>Problem Solving in R</vt:lpstr>
      <vt:lpstr>Agenda</vt:lpstr>
      <vt:lpstr>PowerPoint Presentation</vt:lpstr>
      <vt:lpstr>PowerPoint Presentation</vt:lpstr>
      <vt:lpstr>PowerPoint Presentation</vt:lpstr>
      <vt:lpstr>Problem  Solving  perspectives  in  R</vt:lpstr>
      <vt:lpstr>PowerPoint Presentation</vt:lpstr>
      <vt:lpstr>PowerPoint Presentation</vt:lpstr>
      <vt:lpstr>PowerPoint Presentation</vt:lpstr>
      <vt:lpstr>One Line of R code can develop a data narrative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Solving in R</dc:title>
  <dc:subject>Problem Solving Strategies</dc:subject>
  <dc:creator>Brice Richard</dc:creator>
  <cp:lastModifiedBy>Brice Richard</cp:lastModifiedBy>
  <cp:revision>158</cp:revision>
  <dcterms:created xsi:type="dcterms:W3CDTF">2024-01-05T14:58:10Z</dcterms:created>
  <dcterms:modified xsi:type="dcterms:W3CDTF">2024-07-08T12:47:16Z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